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ctor" panose="020B0604020202020204" charset="0"/>
      <p:regular r:id="rId12"/>
    </p:embeddedFont>
    <p:embeddedFont>
      <p:font typeface="Oswald" panose="00000500000000000000" pitchFamily="2" charset="0"/>
      <p:regular r:id="rId13"/>
      <p:bold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220045-0B95-4C34-BFC9-560560E9260D}" v="5" dt="2023-08-27T21:28:19.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6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Sayre" userId="df33d467f9d258d0" providerId="LiveId" clId="{DC220045-0B95-4C34-BFC9-560560E9260D}"/>
    <pc:docChg chg="modSld modMainMaster">
      <pc:chgData name="Jack Sayre" userId="df33d467f9d258d0" providerId="LiveId" clId="{DC220045-0B95-4C34-BFC9-560560E9260D}" dt="2023-08-27T21:28:51.486" v="38"/>
      <pc:docMkLst>
        <pc:docMk/>
      </pc:docMkLst>
      <pc:sldChg chg="modSp mod modNotes">
        <pc:chgData name="Jack Sayre" userId="df33d467f9d258d0" providerId="LiveId" clId="{DC220045-0B95-4C34-BFC9-560560E9260D}" dt="2023-08-27T21:28:38.124" v="36" actId="20577"/>
        <pc:sldMkLst>
          <pc:docMk/>
          <pc:sldMk cId="0" sldId="256"/>
        </pc:sldMkLst>
        <pc:spChg chg="mod">
          <ac:chgData name="Jack Sayre" userId="df33d467f9d258d0" providerId="LiveId" clId="{DC220045-0B95-4C34-BFC9-560560E9260D}" dt="2023-08-27T21:28:38.124" v="36" actId="20577"/>
          <ac:spMkLst>
            <pc:docMk/>
            <pc:sldMk cId="0" sldId="256"/>
            <ac:spMk id="365" creationId="{00000000-0000-0000-0000-000000000000}"/>
          </ac:spMkLst>
        </pc:spChg>
      </pc:sldChg>
      <pc:sldChg chg="modSp modNotes">
        <pc:chgData name="Jack Sayre" userId="df33d467f9d258d0" providerId="LiveId" clId="{DC220045-0B95-4C34-BFC9-560560E9260D}" dt="2023-08-27T21:28:19.622" v="4"/>
        <pc:sldMkLst>
          <pc:docMk/>
          <pc:sldMk cId="0" sldId="257"/>
        </pc:sldMkLst>
        <pc:spChg chg="mod">
          <ac:chgData name="Jack Sayre" userId="df33d467f9d258d0" providerId="LiveId" clId="{DC220045-0B95-4C34-BFC9-560560E9260D}" dt="2023-08-27T21:28:19.622" v="4"/>
          <ac:spMkLst>
            <pc:docMk/>
            <pc:sldMk cId="0" sldId="257"/>
            <ac:spMk id="387" creationId="{00000000-0000-0000-0000-000000000000}"/>
          </ac:spMkLst>
        </pc:spChg>
        <pc:spChg chg="mod">
          <ac:chgData name="Jack Sayre" userId="df33d467f9d258d0" providerId="LiveId" clId="{DC220045-0B95-4C34-BFC9-560560E9260D}" dt="2023-08-27T21:28:19.622" v="4"/>
          <ac:spMkLst>
            <pc:docMk/>
            <pc:sldMk cId="0" sldId="257"/>
            <ac:spMk id="389" creationId="{00000000-0000-0000-0000-000000000000}"/>
          </ac:spMkLst>
        </pc:spChg>
        <pc:spChg chg="mod">
          <ac:chgData name="Jack Sayre" userId="df33d467f9d258d0" providerId="LiveId" clId="{DC220045-0B95-4C34-BFC9-560560E9260D}" dt="2023-08-27T21:28:19.622" v="4"/>
          <ac:spMkLst>
            <pc:docMk/>
            <pc:sldMk cId="0" sldId="257"/>
            <ac:spMk id="390" creationId="{00000000-0000-0000-0000-000000000000}"/>
          </ac:spMkLst>
        </pc:spChg>
        <pc:spChg chg="mod">
          <ac:chgData name="Jack Sayre" userId="df33d467f9d258d0" providerId="LiveId" clId="{DC220045-0B95-4C34-BFC9-560560E9260D}" dt="2023-08-27T21:28:19.622" v="4"/>
          <ac:spMkLst>
            <pc:docMk/>
            <pc:sldMk cId="0" sldId="257"/>
            <ac:spMk id="391" creationId="{00000000-0000-0000-0000-000000000000}"/>
          </ac:spMkLst>
        </pc:spChg>
        <pc:spChg chg="mod">
          <ac:chgData name="Jack Sayre" userId="df33d467f9d258d0" providerId="LiveId" clId="{DC220045-0B95-4C34-BFC9-560560E9260D}" dt="2023-08-27T21:28:19.622" v="4"/>
          <ac:spMkLst>
            <pc:docMk/>
            <pc:sldMk cId="0" sldId="257"/>
            <ac:spMk id="392" creationId="{00000000-0000-0000-0000-000000000000}"/>
          </ac:spMkLst>
        </pc:spChg>
        <pc:spChg chg="mod">
          <ac:chgData name="Jack Sayre" userId="df33d467f9d258d0" providerId="LiveId" clId="{DC220045-0B95-4C34-BFC9-560560E9260D}" dt="2023-08-27T21:28:19.622" v="4"/>
          <ac:spMkLst>
            <pc:docMk/>
            <pc:sldMk cId="0" sldId="257"/>
            <ac:spMk id="394" creationId="{00000000-0000-0000-0000-000000000000}"/>
          </ac:spMkLst>
        </pc:spChg>
        <pc:spChg chg="mod">
          <ac:chgData name="Jack Sayre" userId="df33d467f9d258d0" providerId="LiveId" clId="{DC220045-0B95-4C34-BFC9-560560E9260D}" dt="2023-08-27T21:28:19.622" v="4"/>
          <ac:spMkLst>
            <pc:docMk/>
            <pc:sldMk cId="0" sldId="257"/>
            <ac:spMk id="395" creationId="{00000000-0000-0000-0000-000000000000}"/>
          </ac:spMkLst>
        </pc:spChg>
      </pc:sldChg>
      <pc:sldChg chg="modSp modNotes">
        <pc:chgData name="Jack Sayre" userId="df33d467f9d258d0" providerId="LiveId" clId="{DC220045-0B95-4C34-BFC9-560560E9260D}" dt="2023-08-27T21:28:01.270" v="0"/>
        <pc:sldMkLst>
          <pc:docMk/>
          <pc:sldMk cId="0" sldId="258"/>
        </pc:sldMkLst>
        <pc:spChg chg="mod">
          <ac:chgData name="Jack Sayre" userId="df33d467f9d258d0" providerId="LiveId" clId="{DC220045-0B95-4C34-BFC9-560560E9260D}" dt="2023-08-27T21:28:01.270" v="0"/>
          <ac:spMkLst>
            <pc:docMk/>
            <pc:sldMk cId="0" sldId="258"/>
            <ac:spMk id="410" creationId="{00000000-0000-0000-0000-000000000000}"/>
          </ac:spMkLst>
        </pc:spChg>
        <pc:spChg chg="mod">
          <ac:chgData name="Jack Sayre" userId="df33d467f9d258d0" providerId="LiveId" clId="{DC220045-0B95-4C34-BFC9-560560E9260D}" dt="2023-08-27T21:28:01.270" v="0"/>
          <ac:spMkLst>
            <pc:docMk/>
            <pc:sldMk cId="0" sldId="258"/>
            <ac:spMk id="411" creationId="{00000000-0000-0000-0000-000000000000}"/>
          </ac:spMkLst>
        </pc:spChg>
      </pc:sldChg>
      <pc:sldChg chg="modSp modNotes">
        <pc:chgData name="Jack Sayre" userId="df33d467f9d258d0" providerId="LiveId" clId="{DC220045-0B95-4C34-BFC9-560560E9260D}" dt="2023-08-27T21:28:19.622" v="4"/>
        <pc:sldMkLst>
          <pc:docMk/>
          <pc:sldMk cId="0" sldId="259"/>
        </pc:sldMkLst>
        <pc:spChg chg="mod">
          <ac:chgData name="Jack Sayre" userId="df33d467f9d258d0" providerId="LiveId" clId="{DC220045-0B95-4C34-BFC9-560560E9260D}" dt="2023-08-27T21:28:19.622" v="4"/>
          <ac:spMkLst>
            <pc:docMk/>
            <pc:sldMk cId="0" sldId="259"/>
            <ac:spMk id="422" creationId="{00000000-0000-0000-0000-000000000000}"/>
          </ac:spMkLst>
        </pc:spChg>
      </pc:sldChg>
      <pc:sldChg chg="modSp modNotes">
        <pc:chgData name="Jack Sayre" userId="df33d467f9d258d0" providerId="LiveId" clId="{DC220045-0B95-4C34-BFC9-560560E9260D}" dt="2023-08-27T21:28:19.622" v="4"/>
        <pc:sldMkLst>
          <pc:docMk/>
          <pc:sldMk cId="0" sldId="260"/>
        </pc:sldMkLst>
        <pc:spChg chg="mod">
          <ac:chgData name="Jack Sayre" userId="df33d467f9d258d0" providerId="LiveId" clId="{DC220045-0B95-4C34-BFC9-560560E9260D}" dt="2023-08-27T21:28:19.622" v="4"/>
          <ac:spMkLst>
            <pc:docMk/>
            <pc:sldMk cId="0" sldId="260"/>
            <ac:spMk id="456" creationId="{00000000-0000-0000-0000-000000000000}"/>
          </ac:spMkLst>
        </pc:spChg>
      </pc:sldChg>
      <pc:sldChg chg="modSp modNotes">
        <pc:chgData name="Jack Sayre" userId="df33d467f9d258d0" providerId="LiveId" clId="{DC220045-0B95-4C34-BFC9-560560E9260D}" dt="2023-08-27T21:28:19.622" v="4"/>
        <pc:sldMkLst>
          <pc:docMk/>
          <pc:sldMk cId="0" sldId="261"/>
        </pc:sldMkLst>
        <pc:spChg chg="mod">
          <ac:chgData name="Jack Sayre" userId="df33d467f9d258d0" providerId="LiveId" clId="{DC220045-0B95-4C34-BFC9-560560E9260D}" dt="2023-08-27T21:28:19.622" v="4"/>
          <ac:spMkLst>
            <pc:docMk/>
            <pc:sldMk cId="0" sldId="261"/>
            <ac:spMk id="470" creationId="{00000000-0000-0000-0000-000000000000}"/>
          </ac:spMkLst>
        </pc:spChg>
        <pc:spChg chg="mod">
          <ac:chgData name="Jack Sayre" userId="df33d467f9d258d0" providerId="LiveId" clId="{DC220045-0B95-4C34-BFC9-560560E9260D}" dt="2023-08-27T21:28:01.270" v="0"/>
          <ac:spMkLst>
            <pc:docMk/>
            <pc:sldMk cId="0" sldId="261"/>
            <ac:spMk id="472" creationId="{00000000-0000-0000-0000-000000000000}"/>
          </ac:spMkLst>
        </pc:spChg>
        <pc:spChg chg="mod">
          <ac:chgData name="Jack Sayre" userId="df33d467f9d258d0" providerId="LiveId" clId="{DC220045-0B95-4C34-BFC9-560560E9260D}" dt="2023-08-27T21:28:01.270" v="0"/>
          <ac:spMkLst>
            <pc:docMk/>
            <pc:sldMk cId="0" sldId="261"/>
            <ac:spMk id="473" creationId="{00000000-0000-0000-0000-000000000000}"/>
          </ac:spMkLst>
        </pc:spChg>
      </pc:sldChg>
      <pc:sldChg chg="modSp modNotes">
        <pc:chgData name="Jack Sayre" userId="df33d467f9d258d0" providerId="LiveId" clId="{DC220045-0B95-4C34-BFC9-560560E9260D}" dt="2023-08-27T21:28:19.622" v="4"/>
        <pc:sldMkLst>
          <pc:docMk/>
          <pc:sldMk cId="0" sldId="262"/>
        </pc:sldMkLst>
        <pc:spChg chg="mod">
          <ac:chgData name="Jack Sayre" userId="df33d467f9d258d0" providerId="LiveId" clId="{DC220045-0B95-4C34-BFC9-560560E9260D}" dt="2023-08-27T21:28:19.622" v="4"/>
          <ac:spMkLst>
            <pc:docMk/>
            <pc:sldMk cId="0" sldId="262"/>
            <ac:spMk id="488" creationId="{00000000-0000-0000-0000-000000000000}"/>
          </ac:spMkLst>
        </pc:spChg>
      </pc:sldChg>
      <pc:sldChg chg="modSp modNotes">
        <pc:chgData name="Jack Sayre" userId="df33d467f9d258d0" providerId="LiveId" clId="{DC220045-0B95-4C34-BFC9-560560E9260D}" dt="2023-08-27T21:28:19.622" v="4"/>
        <pc:sldMkLst>
          <pc:docMk/>
          <pc:sldMk cId="0" sldId="263"/>
        </pc:sldMkLst>
        <pc:spChg chg="mod">
          <ac:chgData name="Jack Sayre" userId="df33d467f9d258d0" providerId="LiveId" clId="{DC220045-0B95-4C34-BFC9-560560E9260D}" dt="2023-08-27T21:28:19.622" v="4"/>
          <ac:spMkLst>
            <pc:docMk/>
            <pc:sldMk cId="0" sldId="263"/>
            <ac:spMk id="498" creationId="{00000000-0000-0000-0000-000000000000}"/>
          </ac:spMkLst>
        </pc:spChg>
      </pc:sldChg>
      <pc:sldChg chg="modSp mod modNotes">
        <pc:chgData name="Jack Sayre" userId="df33d467f9d258d0" providerId="LiveId" clId="{DC220045-0B95-4C34-BFC9-560560E9260D}" dt="2023-08-27T21:28:51.486" v="38"/>
        <pc:sldMkLst>
          <pc:docMk/>
          <pc:sldMk cId="0" sldId="264"/>
        </pc:sldMkLst>
        <pc:spChg chg="mod">
          <ac:chgData name="Jack Sayre" userId="df33d467f9d258d0" providerId="LiveId" clId="{DC220045-0B95-4C34-BFC9-560560E9260D}" dt="2023-08-27T21:28:19.622" v="4"/>
          <ac:spMkLst>
            <pc:docMk/>
            <pc:sldMk cId="0" sldId="264"/>
            <ac:spMk id="532" creationId="{00000000-0000-0000-0000-000000000000}"/>
          </ac:spMkLst>
        </pc:spChg>
        <pc:spChg chg="mod">
          <ac:chgData name="Jack Sayre" userId="df33d467f9d258d0" providerId="LiveId" clId="{DC220045-0B95-4C34-BFC9-560560E9260D}" dt="2023-08-27T21:28:19.622" v="4"/>
          <ac:spMkLst>
            <pc:docMk/>
            <pc:sldMk cId="0" sldId="264"/>
            <ac:spMk id="533" creationId="{00000000-0000-0000-0000-000000000000}"/>
          </ac:spMkLst>
        </pc:spChg>
        <pc:spChg chg="mod">
          <ac:chgData name="Jack Sayre" userId="df33d467f9d258d0" providerId="LiveId" clId="{DC220045-0B95-4C34-BFC9-560560E9260D}" dt="2023-08-27T21:28:51.486" v="38"/>
          <ac:spMkLst>
            <pc:docMk/>
            <pc:sldMk cId="0" sldId="264"/>
            <ac:spMk id="534" creationId="{00000000-0000-0000-0000-000000000000}"/>
          </ac:spMkLst>
        </pc:spChg>
      </pc:sldChg>
      <pc:sldMasterChg chg="modSldLayout">
        <pc:chgData name="Jack Sayre" userId="df33d467f9d258d0" providerId="LiveId" clId="{DC220045-0B95-4C34-BFC9-560560E9260D}" dt="2023-08-27T21:28:19.622" v="4"/>
        <pc:sldMasterMkLst>
          <pc:docMk/>
          <pc:sldMasterMk cId="2729530585" sldId="2147483680"/>
        </pc:sldMasterMkLst>
        <pc:sldLayoutChg chg="addSp delSp">
          <pc:chgData name="Jack Sayre" userId="df33d467f9d258d0" providerId="LiveId" clId="{DC220045-0B95-4C34-BFC9-560560E9260D}" dt="2023-08-27T21:28:19.622" v="4"/>
          <pc:sldLayoutMkLst>
            <pc:docMk/>
            <pc:sldMasterMk cId="2729530585" sldId="2147483680"/>
            <pc:sldLayoutMk cId="2538599002" sldId="2147483692"/>
          </pc:sldLayoutMkLst>
          <pc:picChg chg="add del">
            <ac:chgData name="Jack Sayre" userId="df33d467f9d258d0" providerId="LiveId" clId="{DC220045-0B95-4C34-BFC9-560560E9260D}" dt="2023-08-27T21:28:19.622" v="4"/>
            <ac:picMkLst>
              <pc:docMk/>
              <pc:sldMasterMk cId="2729530585" sldId="2147483680"/>
              <pc:sldLayoutMk cId="2538599002" sldId="2147483692"/>
              <ac:picMk id="9" creationId="{00000000-0000-0000-0000-000000000000}"/>
            </ac:picMkLst>
          </pc:picChg>
        </pc:sldLayoutChg>
        <pc:sldLayoutChg chg="addSp delSp">
          <pc:chgData name="Jack Sayre" userId="df33d467f9d258d0" providerId="LiveId" clId="{DC220045-0B95-4C34-BFC9-560560E9260D}" dt="2023-08-27T21:28:19.622" v="4"/>
          <pc:sldLayoutMkLst>
            <pc:docMk/>
            <pc:sldMasterMk cId="2729530585" sldId="2147483680"/>
            <pc:sldLayoutMk cId="1081015930" sldId="2147483693"/>
          </pc:sldLayoutMkLst>
          <pc:spChg chg="add del">
            <ac:chgData name="Jack Sayre" userId="df33d467f9d258d0" providerId="LiveId" clId="{DC220045-0B95-4C34-BFC9-560560E9260D}" dt="2023-08-27T21:28:19.622" v="4"/>
            <ac:spMkLst>
              <pc:docMk/>
              <pc:sldMasterMk cId="2729530585" sldId="2147483680"/>
              <pc:sldLayoutMk cId="1081015930" sldId="2147483693"/>
              <ac:spMk id="101" creationId="{00000000-0000-0000-0000-000000000000}"/>
            </ac:spMkLst>
          </pc:spChg>
          <pc:grpChg chg="add del">
            <ac:chgData name="Jack Sayre" userId="df33d467f9d258d0" providerId="LiveId" clId="{DC220045-0B95-4C34-BFC9-560560E9260D}" dt="2023-08-27T21:28:19.622" v="4"/>
            <ac:grpSpMkLst>
              <pc:docMk/>
              <pc:sldMasterMk cId="2729530585" sldId="2147483680"/>
              <pc:sldLayoutMk cId="1081015930" sldId="2147483693"/>
              <ac:grpSpMk id="102" creationId="{00000000-0000-0000-0000-000000000000}"/>
            </ac:grpSpMkLst>
          </pc:grpChg>
          <pc:picChg chg="add del">
            <ac:chgData name="Jack Sayre" userId="df33d467f9d258d0" providerId="LiveId" clId="{DC220045-0B95-4C34-BFC9-560560E9260D}" dt="2023-08-27T21:28:19.622" v="4"/>
            <ac:picMkLst>
              <pc:docMk/>
              <pc:sldMasterMk cId="2729530585" sldId="2147483680"/>
              <pc:sldLayoutMk cId="1081015930" sldId="2147483693"/>
              <ac:picMk id="87" creationId="{00000000-0000-0000-0000-000000000000}"/>
            </ac:picMkLst>
          </pc:picChg>
        </pc:sldLayoutChg>
        <pc:sldLayoutChg chg="addSp delSp">
          <pc:chgData name="Jack Sayre" userId="df33d467f9d258d0" providerId="LiveId" clId="{DC220045-0B95-4C34-BFC9-560560E9260D}" dt="2023-08-27T21:28:19.622" v="4"/>
          <pc:sldLayoutMkLst>
            <pc:docMk/>
            <pc:sldMasterMk cId="2729530585" sldId="2147483680"/>
            <pc:sldLayoutMk cId="3299265768" sldId="2147483694"/>
          </pc:sldLayoutMkLst>
          <pc:spChg chg="add del">
            <ac:chgData name="Jack Sayre" userId="df33d467f9d258d0" providerId="LiveId" clId="{DC220045-0B95-4C34-BFC9-560560E9260D}" dt="2023-08-27T21:28:19.622" v="4"/>
            <ac:spMkLst>
              <pc:docMk/>
              <pc:sldMasterMk cId="2729530585" sldId="2147483680"/>
              <pc:sldLayoutMk cId="3299265768" sldId="2147483694"/>
              <ac:spMk id="346" creationId="{00000000-0000-0000-0000-000000000000}"/>
            </ac:spMkLst>
          </pc:spChg>
          <pc:grpChg chg="add del">
            <ac:chgData name="Jack Sayre" userId="df33d467f9d258d0" providerId="LiveId" clId="{DC220045-0B95-4C34-BFC9-560560E9260D}" dt="2023-08-27T21:28:19.622" v="4"/>
            <ac:grpSpMkLst>
              <pc:docMk/>
              <pc:sldMasterMk cId="2729530585" sldId="2147483680"/>
              <pc:sldLayoutMk cId="3299265768" sldId="2147483694"/>
              <ac:grpSpMk id="347" creationId="{00000000-0000-0000-0000-000000000000}"/>
            </ac:grpSpMkLst>
          </pc:grpChg>
          <pc:grpChg chg="add del">
            <ac:chgData name="Jack Sayre" userId="df33d467f9d258d0" providerId="LiveId" clId="{DC220045-0B95-4C34-BFC9-560560E9260D}" dt="2023-08-27T21:28:19.622" v="4"/>
            <ac:grpSpMkLst>
              <pc:docMk/>
              <pc:sldMasterMk cId="2729530585" sldId="2147483680"/>
              <pc:sldLayoutMk cId="3299265768" sldId="2147483694"/>
              <ac:grpSpMk id="350" creationId="{00000000-0000-0000-0000-000000000000}"/>
            </ac:grpSpMkLst>
          </pc:grpChg>
          <pc:picChg chg="add del">
            <ac:chgData name="Jack Sayre" userId="df33d467f9d258d0" providerId="LiveId" clId="{DC220045-0B95-4C34-BFC9-560560E9260D}" dt="2023-08-27T21:28:19.622" v="4"/>
            <ac:picMkLst>
              <pc:docMk/>
              <pc:sldMasterMk cId="2729530585" sldId="2147483680"/>
              <pc:sldLayoutMk cId="3299265768" sldId="2147483694"/>
              <ac:picMk id="345" creationId="{00000000-0000-0000-0000-000000000000}"/>
            </ac:picMkLst>
          </pc:picChg>
        </pc:sldLayoutChg>
        <pc:sldLayoutChg chg="addSp delSp">
          <pc:chgData name="Jack Sayre" userId="df33d467f9d258d0" providerId="LiveId" clId="{DC220045-0B95-4C34-BFC9-560560E9260D}" dt="2023-08-27T21:28:19.622" v="4"/>
          <pc:sldLayoutMkLst>
            <pc:docMk/>
            <pc:sldMasterMk cId="2729530585" sldId="2147483680"/>
            <pc:sldLayoutMk cId="941035175" sldId="2147483695"/>
          </pc:sldLayoutMkLst>
          <pc:picChg chg="add del">
            <ac:chgData name="Jack Sayre" userId="df33d467f9d258d0" providerId="LiveId" clId="{DC220045-0B95-4C34-BFC9-560560E9260D}" dt="2023-08-27T21:28:19.622" v="4"/>
            <ac:picMkLst>
              <pc:docMk/>
              <pc:sldMasterMk cId="2729530585" sldId="2147483680"/>
              <pc:sldLayoutMk cId="941035175" sldId="2147483695"/>
              <ac:picMk id="23" creationId="{00000000-0000-0000-0000-000000000000}"/>
            </ac:picMkLst>
          </pc:picChg>
        </pc:sldLayoutChg>
        <pc:sldLayoutChg chg="addSp delSp">
          <pc:chgData name="Jack Sayre" userId="df33d467f9d258d0" providerId="LiveId" clId="{DC220045-0B95-4C34-BFC9-560560E9260D}" dt="2023-08-27T21:28:19.622" v="4"/>
          <pc:sldLayoutMkLst>
            <pc:docMk/>
            <pc:sldMasterMk cId="2729530585" sldId="2147483680"/>
            <pc:sldLayoutMk cId="1098499713" sldId="2147483696"/>
          </pc:sldLayoutMkLst>
          <pc:picChg chg="add del">
            <ac:chgData name="Jack Sayre" userId="df33d467f9d258d0" providerId="LiveId" clId="{DC220045-0B95-4C34-BFC9-560560E9260D}" dt="2023-08-27T21:28:19.622" v="4"/>
            <ac:picMkLst>
              <pc:docMk/>
              <pc:sldMasterMk cId="2729530585" sldId="2147483680"/>
              <pc:sldLayoutMk cId="1098499713" sldId="2147483696"/>
              <ac:picMk id="122"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36412e72c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36412e72c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795bfd2e4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795bfd2e4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6d690e8c6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6d690e8c6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737096a7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737096a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one is the average twitter mentions of house representatives of each party in each state</a:t>
            </a:r>
            <a:endParaRPr/>
          </a:p>
          <a:p>
            <a:pPr marL="0" lvl="0" indent="0" algn="l" rtl="0">
              <a:spcBef>
                <a:spcPts val="0"/>
              </a:spcBef>
              <a:spcAft>
                <a:spcPts val="0"/>
              </a:spcAft>
              <a:buNone/>
            </a:pPr>
            <a:r>
              <a:rPr lang="en"/>
              <a:t>Right one is the average twitter mentions of house representatives of each party in each state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6412e72c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6412e72c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one is the average twitter mentions of house representatives of each party in each state</a:t>
            </a:r>
            <a:endParaRPr/>
          </a:p>
          <a:p>
            <a:pPr marL="0" lvl="0" indent="0" algn="l" rtl="0">
              <a:spcBef>
                <a:spcPts val="0"/>
              </a:spcBef>
              <a:spcAft>
                <a:spcPts val="0"/>
              </a:spcAft>
              <a:buNone/>
            </a:pPr>
            <a:r>
              <a:rPr lang="en"/>
              <a:t>Right one is the average twitter mentions of house representatives of each party in each state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6d690e8c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6d690e8c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6d690e8c6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6d690e8c6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34c0c48aa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34c0c48aa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0" cy="5143500"/>
          </a:xfrm>
          <a:prstGeom prst="rect">
            <a:avLst/>
          </a:prstGeom>
          <a:noFill/>
          <a:ln>
            <a:noFill/>
          </a:ln>
        </p:spPr>
      </p:pic>
      <p:sp>
        <p:nvSpPr>
          <p:cNvPr id="10" name="Google Shape;10;p2"/>
          <p:cNvSpPr txBox="1">
            <a:spLocks noGrp="1"/>
          </p:cNvSpPr>
          <p:nvPr>
            <p:ph type="subTitle" idx="1"/>
          </p:nvPr>
        </p:nvSpPr>
        <p:spPr>
          <a:xfrm>
            <a:off x="2752200" y="3673382"/>
            <a:ext cx="3639600" cy="42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a:off x="7041750" y="579900"/>
            <a:ext cx="1273200" cy="33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00" b="1">
                <a:latin typeface="Oswald"/>
                <a:ea typeface="Oswald"/>
                <a:cs typeface="Oswald"/>
                <a:sym typeface="Oswa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1931400" y="1210200"/>
            <a:ext cx="5281200" cy="2201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pic>
        <p:nvPicPr>
          <p:cNvPr id="75" name="Google Shape;75;p11"/>
          <p:cNvPicPr preferRelativeResize="0"/>
          <p:nvPr/>
        </p:nvPicPr>
        <p:blipFill>
          <a:blip r:embed="rId2">
            <a:alphaModFix/>
          </a:blip>
          <a:stretch>
            <a:fillRect/>
          </a:stretch>
        </p:blipFill>
        <p:spPr>
          <a:xfrm>
            <a:off x="0" y="0"/>
            <a:ext cx="9143990" cy="5143500"/>
          </a:xfrm>
          <a:prstGeom prst="rect">
            <a:avLst/>
          </a:prstGeom>
          <a:noFill/>
          <a:ln>
            <a:noFill/>
          </a:ln>
        </p:spPr>
      </p:pic>
      <p:sp>
        <p:nvSpPr>
          <p:cNvPr id="76" name="Google Shape;76;p11"/>
          <p:cNvSpPr txBox="1">
            <a:spLocks noGrp="1"/>
          </p:cNvSpPr>
          <p:nvPr>
            <p:ph type="title" hasCustomPrompt="1"/>
          </p:nvPr>
        </p:nvSpPr>
        <p:spPr>
          <a:xfrm>
            <a:off x="1764450" y="1559022"/>
            <a:ext cx="5615100" cy="137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 name="Google Shape;77;p11"/>
          <p:cNvSpPr txBox="1">
            <a:spLocks noGrp="1"/>
          </p:cNvSpPr>
          <p:nvPr>
            <p:ph type="subTitle" idx="1"/>
          </p:nvPr>
        </p:nvSpPr>
        <p:spPr>
          <a:xfrm>
            <a:off x="3091500" y="3389423"/>
            <a:ext cx="2961000" cy="42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8" name="Google Shape;78;p11"/>
          <p:cNvSpPr/>
          <p:nvPr/>
        </p:nvSpPr>
        <p:spPr>
          <a:xfrm>
            <a:off x="420850" y="260551"/>
            <a:ext cx="1927906" cy="564299"/>
          </a:xfrm>
          <a:custGeom>
            <a:avLst/>
            <a:gdLst/>
            <a:ahLst/>
            <a:cxnLst/>
            <a:rect l="l" t="t" r="r" b="b"/>
            <a:pathLst>
              <a:path w="16481" h="4824" extrusionOk="0">
                <a:moveTo>
                  <a:pt x="6299" y="2648"/>
                </a:moveTo>
                <a:cubicBezTo>
                  <a:pt x="4850" y="1327"/>
                  <a:pt x="2447" y="2510"/>
                  <a:pt x="2319" y="4239"/>
                </a:cubicBezTo>
                <a:cubicBezTo>
                  <a:pt x="1492" y="3571"/>
                  <a:pt x="1" y="4197"/>
                  <a:pt x="1" y="4823"/>
                </a:cubicBezTo>
                <a:lnTo>
                  <a:pt x="16480" y="4823"/>
                </a:lnTo>
                <a:cubicBezTo>
                  <a:pt x="16480" y="3645"/>
                  <a:pt x="14305" y="2833"/>
                  <a:pt x="13562" y="3332"/>
                </a:cubicBezTo>
                <a:cubicBezTo>
                  <a:pt x="13573" y="1698"/>
                  <a:pt x="11281" y="732"/>
                  <a:pt x="9976" y="1884"/>
                </a:cubicBezTo>
                <a:cubicBezTo>
                  <a:pt x="9153" y="0"/>
                  <a:pt x="6017" y="791"/>
                  <a:pt x="6299"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7597425" y="4173536"/>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11"/>
          <p:cNvGrpSpPr/>
          <p:nvPr/>
        </p:nvGrpSpPr>
        <p:grpSpPr>
          <a:xfrm>
            <a:off x="7169990" y="-90400"/>
            <a:ext cx="2131147" cy="3023728"/>
            <a:chOff x="7395356" y="571"/>
            <a:chExt cx="1805904" cy="2562264"/>
          </a:xfrm>
        </p:grpSpPr>
        <p:sp>
          <p:nvSpPr>
            <p:cNvPr id="81" name="Google Shape;81;p11"/>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1"/>
          <p:cNvSpPr/>
          <p:nvPr/>
        </p:nvSpPr>
        <p:spPr>
          <a:xfrm>
            <a:off x="6805875" y="573736"/>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pic>
        <p:nvPicPr>
          <p:cNvPr id="87" name="Google Shape;87;p13"/>
          <p:cNvPicPr preferRelativeResize="0"/>
          <p:nvPr/>
        </p:nvPicPr>
        <p:blipFill>
          <a:blip r:embed="rId2">
            <a:alphaModFix/>
          </a:blip>
          <a:stretch>
            <a:fillRect/>
          </a:stretch>
        </p:blipFill>
        <p:spPr>
          <a:xfrm>
            <a:off x="0" y="0"/>
            <a:ext cx="9143990" cy="5143500"/>
          </a:xfrm>
          <a:prstGeom prst="rect">
            <a:avLst/>
          </a:prstGeom>
          <a:noFill/>
          <a:ln>
            <a:noFill/>
          </a:ln>
        </p:spPr>
      </p:pic>
      <p:sp>
        <p:nvSpPr>
          <p:cNvPr id="88" name="Google Shape;88;p13"/>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3"/>
          <p:cNvSpPr txBox="1">
            <a:spLocks noGrp="1"/>
          </p:cNvSpPr>
          <p:nvPr>
            <p:ph type="subTitle" idx="1"/>
          </p:nvPr>
        </p:nvSpPr>
        <p:spPr>
          <a:xfrm>
            <a:off x="834900" y="2708425"/>
            <a:ext cx="16647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0" name="Google Shape;90;p13"/>
          <p:cNvSpPr txBox="1">
            <a:spLocks noGrp="1"/>
          </p:cNvSpPr>
          <p:nvPr>
            <p:ph type="subTitle" idx="2"/>
          </p:nvPr>
        </p:nvSpPr>
        <p:spPr>
          <a:xfrm>
            <a:off x="834900" y="3419424"/>
            <a:ext cx="1664700" cy="79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3" hasCustomPrompt="1"/>
          </p:nvPr>
        </p:nvSpPr>
        <p:spPr>
          <a:xfrm>
            <a:off x="1258800" y="1794245"/>
            <a:ext cx="816900" cy="4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2" name="Google Shape;92;p13"/>
          <p:cNvSpPr txBox="1">
            <a:spLocks noGrp="1"/>
          </p:cNvSpPr>
          <p:nvPr>
            <p:ph type="subTitle" idx="4"/>
          </p:nvPr>
        </p:nvSpPr>
        <p:spPr>
          <a:xfrm>
            <a:off x="2771400" y="2708425"/>
            <a:ext cx="16647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3" name="Google Shape;93;p13"/>
          <p:cNvSpPr txBox="1">
            <a:spLocks noGrp="1"/>
          </p:cNvSpPr>
          <p:nvPr>
            <p:ph type="subTitle" idx="5"/>
          </p:nvPr>
        </p:nvSpPr>
        <p:spPr>
          <a:xfrm>
            <a:off x="2771400" y="3419424"/>
            <a:ext cx="1664700" cy="79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3"/>
          <p:cNvSpPr txBox="1">
            <a:spLocks noGrp="1"/>
          </p:cNvSpPr>
          <p:nvPr>
            <p:ph type="title" idx="6" hasCustomPrompt="1"/>
          </p:nvPr>
        </p:nvSpPr>
        <p:spPr>
          <a:xfrm>
            <a:off x="3195300" y="1794245"/>
            <a:ext cx="816900" cy="4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5" name="Google Shape;95;p13"/>
          <p:cNvSpPr txBox="1">
            <a:spLocks noGrp="1"/>
          </p:cNvSpPr>
          <p:nvPr>
            <p:ph type="subTitle" idx="7"/>
          </p:nvPr>
        </p:nvSpPr>
        <p:spPr>
          <a:xfrm>
            <a:off x="4707900" y="2708425"/>
            <a:ext cx="16647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6" name="Google Shape;96;p13"/>
          <p:cNvSpPr txBox="1">
            <a:spLocks noGrp="1"/>
          </p:cNvSpPr>
          <p:nvPr>
            <p:ph type="subTitle" idx="8"/>
          </p:nvPr>
        </p:nvSpPr>
        <p:spPr>
          <a:xfrm>
            <a:off x="4707900" y="3419424"/>
            <a:ext cx="1664700" cy="79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9" hasCustomPrompt="1"/>
          </p:nvPr>
        </p:nvSpPr>
        <p:spPr>
          <a:xfrm>
            <a:off x="5131800" y="1794245"/>
            <a:ext cx="816900" cy="4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8" name="Google Shape;98;p13"/>
          <p:cNvSpPr txBox="1">
            <a:spLocks noGrp="1"/>
          </p:cNvSpPr>
          <p:nvPr>
            <p:ph type="subTitle" idx="13"/>
          </p:nvPr>
        </p:nvSpPr>
        <p:spPr>
          <a:xfrm>
            <a:off x="6644400" y="2708425"/>
            <a:ext cx="1664700" cy="6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9" name="Google Shape;99;p13"/>
          <p:cNvSpPr txBox="1">
            <a:spLocks noGrp="1"/>
          </p:cNvSpPr>
          <p:nvPr>
            <p:ph type="subTitle" idx="14"/>
          </p:nvPr>
        </p:nvSpPr>
        <p:spPr>
          <a:xfrm>
            <a:off x="6644400" y="3419424"/>
            <a:ext cx="1664700" cy="79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15" hasCustomPrompt="1"/>
          </p:nvPr>
        </p:nvSpPr>
        <p:spPr>
          <a:xfrm>
            <a:off x="7068300" y="1794245"/>
            <a:ext cx="816900" cy="4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1" name="Google Shape;101;p13"/>
          <p:cNvSpPr/>
          <p:nvPr/>
        </p:nvSpPr>
        <p:spPr>
          <a:xfrm>
            <a:off x="5606006" y="111193"/>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3"/>
          <p:cNvGrpSpPr/>
          <p:nvPr/>
        </p:nvGrpSpPr>
        <p:grpSpPr>
          <a:xfrm>
            <a:off x="-49985" y="4600809"/>
            <a:ext cx="9243969" cy="550887"/>
            <a:chOff x="-49985" y="4600809"/>
            <a:chExt cx="9243969" cy="550887"/>
          </a:xfrm>
        </p:grpSpPr>
        <p:sp>
          <p:nvSpPr>
            <p:cNvPr id="103" name="Google Shape;103;p13"/>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9">
    <p:spTree>
      <p:nvGrpSpPr>
        <p:cNvPr id="1" name="Shape 117"/>
        <p:cNvGrpSpPr/>
        <p:nvPr/>
      </p:nvGrpSpPr>
      <p:grpSpPr>
        <a:xfrm>
          <a:off x="0" y="0"/>
          <a:ext cx="0" cy="0"/>
          <a:chOff x="0" y="0"/>
          <a:chExt cx="0" cy="0"/>
        </a:xfrm>
      </p:grpSpPr>
      <p:pic>
        <p:nvPicPr>
          <p:cNvPr id="118" name="Google Shape;118;p14"/>
          <p:cNvPicPr preferRelativeResize="0"/>
          <p:nvPr/>
        </p:nvPicPr>
        <p:blipFill>
          <a:blip r:embed="rId2">
            <a:alphaModFix/>
          </a:blip>
          <a:stretch>
            <a:fillRect/>
          </a:stretch>
        </p:blipFill>
        <p:spPr>
          <a:xfrm>
            <a:off x="0" y="0"/>
            <a:ext cx="9143990" cy="5143500"/>
          </a:xfrm>
          <a:prstGeom prst="rect">
            <a:avLst/>
          </a:prstGeom>
          <a:noFill/>
          <a:ln>
            <a:noFill/>
          </a:ln>
        </p:spPr>
      </p:pic>
      <p:sp>
        <p:nvSpPr>
          <p:cNvPr id="119" name="Google Shape;119;p14"/>
          <p:cNvSpPr txBox="1">
            <a:spLocks noGrp="1"/>
          </p:cNvSpPr>
          <p:nvPr>
            <p:ph type="title"/>
          </p:nvPr>
        </p:nvSpPr>
        <p:spPr>
          <a:xfrm>
            <a:off x="4620300" y="3444948"/>
            <a:ext cx="26499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0" name="Google Shape;120;p14"/>
          <p:cNvSpPr txBox="1">
            <a:spLocks noGrp="1"/>
          </p:cNvSpPr>
          <p:nvPr>
            <p:ph type="subTitle" idx="1"/>
          </p:nvPr>
        </p:nvSpPr>
        <p:spPr>
          <a:xfrm>
            <a:off x="3812250" y="1411513"/>
            <a:ext cx="4266000" cy="163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p:cSld name="BLANK_16">
    <p:spTree>
      <p:nvGrpSpPr>
        <p:cNvPr id="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0" y="0"/>
            <a:ext cx="9143990" cy="5143500"/>
          </a:xfrm>
          <a:prstGeom prst="rect">
            <a:avLst/>
          </a:prstGeom>
          <a:noFill/>
          <a:ln>
            <a:noFill/>
          </a:ln>
        </p:spPr>
      </p:pic>
      <p:sp>
        <p:nvSpPr>
          <p:cNvPr id="123" name="Google Shape;123;p15"/>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15"/>
          <p:cNvSpPr txBox="1">
            <a:spLocks noGrp="1"/>
          </p:cNvSpPr>
          <p:nvPr>
            <p:ph type="body" idx="1"/>
          </p:nvPr>
        </p:nvSpPr>
        <p:spPr>
          <a:xfrm>
            <a:off x="714000" y="1543866"/>
            <a:ext cx="3763500" cy="271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15"/>
          <p:cNvSpPr txBox="1">
            <a:spLocks noGrp="1"/>
          </p:cNvSpPr>
          <p:nvPr>
            <p:ph type="body" idx="2"/>
          </p:nvPr>
        </p:nvSpPr>
        <p:spPr>
          <a:xfrm>
            <a:off x="4666500" y="1543866"/>
            <a:ext cx="3763500" cy="271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a:alphaModFix/>
          </a:blip>
          <a:stretch>
            <a:fillRect/>
          </a:stretch>
        </p:blipFill>
        <p:spPr>
          <a:xfrm>
            <a:off x="0" y="0"/>
            <a:ext cx="9143990" cy="5143500"/>
          </a:xfrm>
          <a:prstGeom prst="rect">
            <a:avLst/>
          </a:prstGeom>
          <a:noFill/>
          <a:ln>
            <a:noFill/>
          </a:ln>
        </p:spPr>
      </p:pic>
      <p:sp>
        <p:nvSpPr>
          <p:cNvPr id="128" name="Google Shape;128;p16"/>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6"/>
          <p:cNvSpPr txBox="1">
            <a:spLocks noGrp="1"/>
          </p:cNvSpPr>
          <p:nvPr>
            <p:ph type="subTitle" idx="1"/>
          </p:nvPr>
        </p:nvSpPr>
        <p:spPr>
          <a:xfrm>
            <a:off x="790200" y="3442938"/>
            <a:ext cx="2380500" cy="77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6"/>
          <p:cNvSpPr txBox="1">
            <a:spLocks noGrp="1"/>
          </p:cNvSpPr>
          <p:nvPr>
            <p:ph type="subTitle" idx="2"/>
          </p:nvPr>
        </p:nvSpPr>
        <p:spPr>
          <a:xfrm>
            <a:off x="790200" y="3030031"/>
            <a:ext cx="23805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1" name="Google Shape;131;p16"/>
          <p:cNvSpPr txBox="1">
            <a:spLocks noGrp="1"/>
          </p:cNvSpPr>
          <p:nvPr>
            <p:ph type="subTitle" idx="3"/>
          </p:nvPr>
        </p:nvSpPr>
        <p:spPr>
          <a:xfrm>
            <a:off x="3381750" y="3442938"/>
            <a:ext cx="2380500" cy="77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6"/>
          <p:cNvSpPr txBox="1">
            <a:spLocks noGrp="1"/>
          </p:cNvSpPr>
          <p:nvPr>
            <p:ph type="subTitle" idx="4"/>
          </p:nvPr>
        </p:nvSpPr>
        <p:spPr>
          <a:xfrm>
            <a:off x="3381750" y="3030031"/>
            <a:ext cx="23805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3" name="Google Shape;133;p16"/>
          <p:cNvSpPr txBox="1">
            <a:spLocks noGrp="1"/>
          </p:cNvSpPr>
          <p:nvPr>
            <p:ph type="subTitle" idx="5"/>
          </p:nvPr>
        </p:nvSpPr>
        <p:spPr>
          <a:xfrm>
            <a:off x="5973300" y="3442938"/>
            <a:ext cx="2380500" cy="77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6"/>
          <p:cNvSpPr txBox="1">
            <a:spLocks noGrp="1"/>
          </p:cNvSpPr>
          <p:nvPr>
            <p:ph type="subTitle" idx="6"/>
          </p:nvPr>
        </p:nvSpPr>
        <p:spPr>
          <a:xfrm>
            <a:off x="5973300" y="3030031"/>
            <a:ext cx="23805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35" name="Google Shape;135;p16"/>
          <p:cNvGrpSpPr/>
          <p:nvPr/>
        </p:nvGrpSpPr>
        <p:grpSpPr>
          <a:xfrm>
            <a:off x="-49985" y="4600809"/>
            <a:ext cx="9243969" cy="550887"/>
            <a:chOff x="-49985" y="4600809"/>
            <a:chExt cx="9243969" cy="550887"/>
          </a:xfrm>
        </p:grpSpPr>
        <p:sp>
          <p:nvSpPr>
            <p:cNvPr id="136" name="Google Shape;136;p16"/>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7">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blip>
          <a:stretch>
            <a:fillRect/>
          </a:stretch>
        </p:blipFill>
        <p:spPr>
          <a:xfrm>
            <a:off x="0" y="0"/>
            <a:ext cx="9143990" cy="5143500"/>
          </a:xfrm>
          <a:prstGeom prst="rect">
            <a:avLst/>
          </a:prstGeom>
          <a:noFill/>
          <a:ln>
            <a:noFill/>
          </a:ln>
        </p:spPr>
      </p:pic>
      <p:sp>
        <p:nvSpPr>
          <p:cNvPr id="152" name="Google Shape;152;p17"/>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17"/>
          <p:cNvSpPr txBox="1">
            <a:spLocks noGrp="1"/>
          </p:cNvSpPr>
          <p:nvPr>
            <p:ph type="subTitle" idx="1"/>
          </p:nvPr>
        </p:nvSpPr>
        <p:spPr>
          <a:xfrm>
            <a:off x="1160900" y="3873018"/>
            <a:ext cx="1990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7"/>
          <p:cNvSpPr txBox="1">
            <a:spLocks noGrp="1"/>
          </p:cNvSpPr>
          <p:nvPr>
            <p:ph type="subTitle" idx="2"/>
          </p:nvPr>
        </p:nvSpPr>
        <p:spPr>
          <a:xfrm>
            <a:off x="1160900" y="3489398"/>
            <a:ext cx="1990500" cy="45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5" name="Google Shape;155;p17"/>
          <p:cNvSpPr txBox="1">
            <a:spLocks noGrp="1"/>
          </p:cNvSpPr>
          <p:nvPr>
            <p:ph type="subTitle" idx="3"/>
          </p:nvPr>
        </p:nvSpPr>
        <p:spPr>
          <a:xfrm>
            <a:off x="3576750" y="3671545"/>
            <a:ext cx="1990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7"/>
          <p:cNvSpPr txBox="1">
            <a:spLocks noGrp="1"/>
          </p:cNvSpPr>
          <p:nvPr>
            <p:ph type="subTitle" idx="4"/>
          </p:nvPr>
        </p:nvSpPr>
        <p:spPr>
          <a:xfrm>
            <a:off x="3576750" y="3287925"/>
            <a:ext cx="1990500" cy="45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7" name="Google Shape;157;p17"/>
          <p:cNvSpPr txBox="1">
            <a:spLocks noGrp="1"/>
          </p:cNvSpPr>
          <p:nvPr>
            <p:ph type="subTitle" idx="5"/>
          </p:nvPr>
        </p:nvSpPr>
        <p:spPr>
          <a:xfrm>
            <a:off x="5992600" y="3873020"/>
            <a:ext cx="1990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7"/>
          <p:cNvSpPr txBox="1">
            <a:spLocks noGrp="1"/>
          </p:cNvSpPr>
          <p:nvPr>
            <p:ph type="subTitle" idx="6"/>
          </p:nvPr>
        </p:nvSpPr>
        <p:spPr>
          <a:xfrm>
            <a:off x="5992600" y="3489398"/>
            <a:ext cx="1990500" cy="45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59" name="Google Shape;159;p17"/>
          <p:cNvGrpSpPr/>
          <p:nvPr/>
        </p:nvGrpSpPr>
        <p:grpSpPr>
          <a:xfrm>
            <a:off x="-49985" y="4600809"/>
            <a:ext cx="9243969" cy="550887"/>
            <a:chOff x="-49985" y="4600809"/>
            <a:chExt cx="9243969" cy="550887"/>
          </a:xfrm>
        </p:grpSpPr>
        <p:sp>
          <p:nvSpPr>
            <p:cNvPr id="160" name="Google Shape;160;p17"/>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4">
    <p:spTree>
      <p:nvGrpSpPr>
        <p:cNvPr id="1" name="Shape 174"/>
        <p:cNvGrpSpPr/>
        <p:nvPr/>
      </p:nvGrpSpPr>
      <p:grpSpPr>
        <a:xfrm>
          <a:off x="0" y="0"/>
          <a:ext cx="0" cy="0"/>
          <a:chOff x="0" y="0"/>
          <a:chExt cx="0" cy="0"/>
        </a:xfrm>
      </p:grpSpPr>
      <p:pic>
        <p:nvPicPr>
          <p:cNvPr id="175" name="Google Shape;175;p18"/>
          <p:cNvPicPr preferRelativeResize="0"/>
          <p:nvPr/>
        </p:nvPicPr>
        <p:blipFill>
          <a:blip r:embed="rId2">
            <a:alphaModFix/>
          </a:blip>
          <a:stretch>
            <a:fillRect/>
          </a:stretch>
        </p:blipFill>
        <p:spPr>
          <a:xfrm>
            <a:off x="0" y="0"/>
            <a:ext cx="9143990" cy="5143500"/>
          </a:xfrm>
          <a:prstGeom prst="rect">
            <a:avLst/>
          </a:prstGeom>
          <a:noFill/>
          <a:ln>
            <a:noFill/>
          </a:ln>
        </p:spPr>
      </p:pic>
      <p:sp>
        <p:nvSpPr>
          <p:cNvPr id="176" name="Google Shape;176;p18"/>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875200" y="1943484"/>
            <a:ext cx="2295600" cy="77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2"/>
          </p:nvPr>
        </p:nvSpPr>
        <p:spPr>
          <a:xfrm>
            <a:off x="875050" y="1530596"/>
            <a:ext cx="2295600" cy="412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9" name="Google Shape;179;p18"/>
          <p:cNvSpPr txBox="1">
            <a:spLocks noGrp="1"/>
          </p:cNvSpPr>
          <p:nvPr>
            <p:ph type="subTitle" idx="3"/>
          </p:nvPr>
        </p:nvSpPr>
        <p:spPr>
          <a:xfrm>
            <a:off x="5973350" y="1943484"/>
            <a:ext cx="22956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4"/>
          </p:nvPr>
        </p:nvSpPr>
        <p:spPr>
          <a:xfrm>
            <a:off x="5973350" y="1530596"/>
            <a:ext cx="2295600" cy="41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1" name="Google Shape;181;p18"/>
          <p:cNvSpPr txBox="1">
            <a:spLocks noGrp="1"/>
          </p:cNvSpPr>
          <p:nvPr>
            <p:ph type="subTitle" idx="5"/>
          </p:nvPr>
        </p:nvSpPr>
        <p:spPr>
          <a:xfrm>
            <a:off x="875250" y="3414011"/>
            <a:ext cx="2295600" cy="77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18"/>
          <p:cNvSpPr txBox="1">
            <a:spLocks noGrp="1"/>
          </p:cNvSpPr>
          <p:nvPr>
            <p:ph type="subTitle" idx="6"/>
          </p:nvPr>
        </p:nvSpPr>
        <p:spPr>
          <a:xfrm>
            <a:off x="875050" y="3001112"/>
            <a:ext cx="2295600" cy="412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83" name="Google Shape;183;p18"/>
          <p:cNvSpPr txBox="1">
            <a:spLocks noGrp="1"/>
          </p:cNvSpPr>
          <p:nvPr>
            <p:ph type="subTitle" idx="7"/>
          </p:nvPr>
        </p:nvSpPr>
        <p:spPr>
          <a:xfrm>
            <a:off x="5973350" y="3414011"/>
            <a:ext cx="22956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8"/>
          <p:cNvSpPr txBox="1">
            <a:spLocks noGrp="1"/>
          </p:cNvSpPr>
          <p:nvPr>
            <p:ph type="subTitle" idx="8"/>
          </p:nvPr>
        </p:nvSpPr>
        <p:spPr>
          <a:xfrm>
            <a:off x="5973350" y="3001112"/>
            <a:ext cx="2295600" cy="41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5" name="Google Shape;185;p18"/>
          <p:cNvGrpSpPr/>
          <p:nvPr/>
        </p:nvGrpSpPr>
        <p:grpSpPr>
          <a:xfrm>
            <a:off x="-49985" y="4600809"/>
            <a:ext cx="9243969" cy="550887"/>
            <a:chOff x="-49985" y="4600809"/>
            <a:chExt cx="9243969" cy="550887"/>
          </a:xfrm>
        </p:grpSpPr>
        <p:sp>
          <p:nvSpPr>
            <p:cNvPr id="186" name="Google Shape;186;p18"/>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3">
    <p:spTree>
      <p:nvGrpSpPr>
        <p:cNvPr id="1" name="Shape 200"/>
        <p:cNvGrpSpPr/>
        <p:nvPr/>
      </p:nvGrpSpPr>
      <p:grpSpPr>
        <a:xfrm>
          <a:off x="0" y="0"/>
          <a:ext cx="0" cy="0"/>
          <a:chOff x="0" y="0"/>
          <a:chExt cx="0" cy="0"/>
        </a:xfrm>
      </p:grpSpPr>
      <p:pic>
        <p:nvPicPr>
          <p:cNvPr id="201" name="Google Shape;201;p19"/>
          <p:cNvPicPr preferRelativeResize="0"/>
          <p:nvPr/>
        </p:nvPicPr>
        <p:blipFill>
          <a:blip r:embed="rId2">
            <a:alphaModFix/>
          </a:blip>
          <a:stretch>
            <a:fillRect/>
          </a:stretch>
        </p:blipFill>
        <p:spPr>
          <a:xfrm>
            <a:off x="0" y="0"/>
            <a:ext cx="9143990" cy="5143500"/>
          </a:xfrm>
          <a:prstGeom prst="rect">
            <a:avLst/>
          </a:prstGeom>
          <a:noFill/>
          <a:ln>
            <a:noFill/>
          </a:ln>
        </p:spPr>
      </p:pic>
      <p:sp>
        <p:nvSpPr>
          <p:cNvPr id="202" name="Google Shape;202;p19"/>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19"/>
          <p:cNvSpPr txBox="1">
            <a:spLocks noGrp="1"/>
          </p:cNvSpPr>
          <p:nvPr>
            <p:ph type="subTitle" idx="1"/>
          </p:nvPr>
        </p:nvSpPr>
        <p:spPr>
          <a:xfrm>
            <a:off x="909600" y="2351602"/>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9"/>
          <p:cNvSpPr txBox="1">
            <a:spLocks noGrp="1"/>
          </p:cNvSpPr>
          <p:nvPr>
            <p:ph type="subTitle" idx="2"/>
          </p:nvPr>
        </p:nvSpPr>
        <p:spPr>
          <a:xfrm>
            <a:off x="909600" y="2014902"/>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5" name="Google Shape;205;p19"/>
          <p:cNvSpPr txBox="1">
            <a:spLocks noGrp="1"/>
          </p:cNvSpPr>
          <p:nvPr>
            <p:ph type="subTitle" idx="3"/>
          </p:nvPr>
        </p:nvSpPr>
        <p:spPr>
          <a:xfrm>
            <a:off x="3577350" y="2351602"/>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9"/>
          <p:cNvSpPr txBox="1">
            <a:spLocks noGrp="1"/>
          </p:cNvSpPr>
          <p:nvPr>
            <p:ph type="subTitle" idx="4"/>
          </p:nvPr>
        </p:nvSpPr>
        <p:spPr>
          <a:xfrm>
            <a:off x="3577350" y="2014902"/>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7" name="Google Shape;207;p19"/>
          <p:cNvSpPr txBox="1">
            <a:spLocks noGrp="1"/>
          </p:cNvSpPr>
          <p:nvPr>
            <p:ph type="subTitle" idx="5"/>
          </p:nvPr>
        </p:nvSpPr>
        <p:spPr>
          <a:xfrm>
            <a:off x="6245100" y="2351602"/>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9"/>
          <p:cNvSpPr txBox="1">
            <a:spLocks noGrp="1"/>
          </p:cNvSpPr>
          <p:nvPr>
            <p:ph type="subTitle" idx="6"/>
          </p:nvPr>
        </p:nvSpPr>
        <p:spPr>
          <a:xfrm>
            <a:off x="6245100" y="2014902"/>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9" name="Google Shape;209;p19"/>
          <p:cNvSpPr txBox="1">
            <a:spLocks noGrp="1"/>
          </p:cNvSpPr>
          <p:nvPr>
            <p:ph type="subTitle" idx="7"/>
          </p:nvPr>
        </p:nvSpPr>
        <p:spPr>
          <a:xfrm>
            <a:off x="909600" y="4064500"/>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9"/>
          <p:cNvSpPr txBox="1">
            <a:spLocks noGrp="1"/>
          </p:cNvSpPr>
          <p:nvPr>
            <p:ph type="subTitle" idx="8"/>
          </p:nvPr>
        </p:nvSpPr>
        <p:spPr>
          <a:xfrm>
            <a:off x="909600" y="3727796"/>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211" name="Google Shape;211;p19"/>
          <p:cNvSpPr txBox="1">
            <a:spLocks noGrp="1"/>
          </p:cNvSpPr>
          <p:nvPr>
            <p:ph type="subTitle" idx="9"/>
          </p:nvPr>
        </p:nvSpPr>
        <p:spPr>
          <a:xfrm>
            <a:off x="3577350" y="4064500"/>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9"/>
          <p:cNvSpPr txBox="1">
            <a:spLocks noGrp="1"/>
          </p:cNvSpPr>
          <p:nvPr>
            <p:ph type="subTitle" idx="13"/>
          </p:nvPr>
        </p:nvSpPr>
        <p:spPr>
          <a:xfrm>
            <a:off x="3577350" y="3727796"/>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3" name="Google Shape;213;p19"/>
          <p:cNvSpPr txBox="1">
            <a:spLocks noGrp="1"/>
          </p:cNvSpPr>
          <p:nvPr>
            <p:ph type="subTitle" idx="14"/>
          </p:nvPr>
        </p:nvSpPr>
        <p:spPr>
          <a:xfrm>
            <a:off x="6245100" y="4064500"/>
            <a:ext cx="19893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9"/>
          <p:cNvSpPr txBox="1">
            <a:spLocks noGrp="1"/>
          </p:cNvSpPr>
          <p:nvPr>
            <p:ph type="subTitle" idx="15"/>
          </p:nvPr>
        </p:nvSpPr>
        <p:spPr>
          <a:xfrm>
            <a:off x="6245100" y="3727796"/>
            <a:ext cx="19893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3">
    <p:spTree>
      <p:nvGrpSpPr>
        <p:cNvPr id="1" name="Shape 215"/>
        <p:cNvGrpSpPr/>
        <p:nvPr/>
      </p:nvGrpSpPr>
      <p:grpSpPr>
        <a:xfrm>
          <a:off x="0" y="0"/>
          <a:ext cx="0" cy="0"/>
          <a:chOff x="0" y="0"/>
          <a:chExt cx="0" cy="0"/>
        </a:xfrm>
      </p:grpSpPr>
      <p:pic>
        <p:nvPicPr>
          <p:cNvPr id="216" name="Google Shape;216;p20"/>
          <p:cNvPicPr preferRelativeResize="0"/>
          <p:nvPr/>
        </p:nvPicPr>
        <p:blipFill>
          <a:blip r:embed="rId2">
            <a:alphaModFix/>
          </a:blip>
          <a:stretch>
            <a:fillRect/>
          </a:stretch>
        </p:blipFill>
        <p:spPr>
          <a:xfrm>
            <a:off x="0" y="0"/>
            <a:ext cx="9143990" cy="5143500"/>
          </a:xfrm>
          <a:prstGeom prst="rect">
            <a:avLst/>
          </a:prstGeom>
          <a:noFill/>
          <a:ln>
            <a:noFill/>
          </a:ln>
        </p:spPr>
      </p:pic>
      <p:sp>
        <p:nvSpPr>
          <p:cNvPr id="217" name="Google Shape;217;p20"/>
          <p:cNvSpPr txBox="1">
            <a:spLocks noGrp="1"/>
          </p:cNvSpPr>
          <p:nvPr>
            <p:ph type="title" hasCustomPrompt="1"/>
          </p:nvPr>
        </p:nvSpPr>
        <p:spPr>
          <a:xfrm>
            <a:off x="2950950" y="754325"/>
            <a:ext cx="3242100" cy="9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8" name="Google Shape;218;p20"/>
          <p:cNvSpPr txBox="1">
            <a:spLocks noGrp="1"/>
          </p:cNvSpPr>
          <p:nvPr>
            <p:ph type="subTitle" idx="1"/>
          </p:nvPr>
        </p:nvSpPr>
        <p:spPr>
          <a:xfrm>
            <a:off x="2950950" y="1906625"/>
            <a:ext cx="3242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0"/>
          <p:cNvSpPr txBox="1">
            <a:spLocks noGrp="1"/>
          </p:cNvSpPr>
          <p:nvPr>
            <p:ph type="title" idx="2" hasCustomPrompt="1"/>
          </p:nvPr>
        </p:nvSpPr>
        <p:spPr>
          <a:xfrm>
            <a:off x="887200" y="2905375"/>
            <a:ext cx="3242100" cy="90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60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220" name="Google Shape;220;p20"/>
          <p:cNvSpPr txBox="1">
            <a:spLocks noGrp="1"/>
          </p:cNvSpPr>
          <p:nvPr>
            <p:ph type="subTitle" idx="3"/>
          </p:nvPr>
        </p:nvSpPr>
        <p:spPr>
          <a:xfrm>
            <a:off x="887200" y="4057675"/>
            <a:ext cx="3242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0"/>
          <p:cNvSpPr txBox="1">
            <a:spLocks noGrp="1"/>
          </p:cNvSpPr>
          <p:nvPr>
            <p:ph type="title" idx="4" hasCustomPrompt="1"/>
          </p:nvPr>
        </p:nvSpPr>
        <p:spPr>
          <a:xfrm>
            <a:off x="5014700" y="2905375"/>
            <a:ext cx="3242100" cy="90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60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222" name="Google Shape;222;p20"/>
          <p:cNvSpPr txBox="1">
            <a:spLocks noGrp="1"/>
          </p:cNvSpPr>
          <p:nvPr>
            <p:ph type="subTitle" idx="5"/>
          </p:nvPr>
        </p:nvSpPr>
        <p:spPr>
          <a:xfrm>
            <a:off x="5014700" y="4057675"/>
            <a:ext cx="3242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3990" cy="5143500"/>
          </a:xfrm>
          <a:prstGeom prst="rect">
            <a:avLst/>
          </a:prstGeom>
          <a:noFill/>
          <a:ln>
            <a:noFill/>
          </a:ln>
        </p:spPr>
      </p:pic>
      <p:sp>
        <p:nvSpPr>
          <p:cNvPr id="15" name="Google Shape;15;p3"/>
          <p:cNvSpPr txBox="1">
            <a:spLocks noGrp="1"/>
          </p:cNvSpPr>
          <p:nvPr>
            <p:ph type="title"/>
          </p:nvPr>
        </p:nvSpPr>
        <p:spPr>
          <a:xfrm>
            <a:off x="3360300" y="2240430"/>
            <a:ext cx="4520400" cy="1632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718400" y="994627"/>
            <a:ext cx="1804200" cy="80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7" name="Google Shape;17;p3"/>
          <p:cNvSpPr txBox="1">
            <a:spLocks noGrp="1"/>
          </p:cNvSpPr>
          <p:nvPr>
            <p:ph type="subTitle" idx="1"/>
          </p:nvPr>
        </p:nvSpPr>
        <p:spPr>
          <a:xfrm>
            <a:off x="3567600" y="4012539"/>
            <a:ext cx="41058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3"/>
          <p:cNvGrpSpPr/>
          <p:nvPr/>
        </p:nvGrpSpPr>
        <p:grpSpPr>
          <a:xfrm>
            <a:off x="7635196" y="574"/>
            <a:ext cx="1566080" cy="2221995"/>
            <a:chOff x="7395356" y="571"/>
            <a:chExt cx="1805904" cy="2562264"/>
          </a:xfrm>
        </p:grpSpPr>
        <p:sp>
          <p:nvSpPr>
            <p:cNvPr id="19" name="Google Shape;19;p3"/>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BLANK_15">
    <p:spTree>
      <p:nvGrpSpPr>
        <p:cNvPr id="1" name="Shape 223"/>
        <p:cNvGrpSpPr/>
        <p:nvPr/>
      </p:nvGrpSpPr>
      <p:grpSpPr>
        <a:xfrm>
          <a:off x="0" y="0"/>
          <a:ext cx="0" cy="0"/>
          <a:chOff x="0" y="0"/>
          <a:chExt cx="0" cy="0"/>
        </a:xfrm>
      </p:grpSpPr>
      <p:pic>
        <p:nvPicPr>
          <p:cNvPr id="224" name="Google Shape;224;p21"/>
          <p:cNvPicPr preferRelativeResize="0"/>
          <p:nvPr/>
        </p:nvPicPr>
        <p:blipFill>
          <a:blip r:embed="rId2">
            <a:alphaModFix/>
          </a:blip>
          <a:stretch>
            <a:fillRect/>
          </a:stretch>
        </p:blipFill>
        <p:spPr>
          <a:xfrm>
            <a:off x="0" y="0"/>
            <a:ext cx="9143990" cy="5143500"/>
          </a:xfrm>
          <a:prstGeom prst="rect">
            <a:avLst/>
          </a:prstGeom>
          <a:noFill/>
          <a:ln>
            <a:noFill/>
          </a:ln>
        </p:spPr>
      </p:pic>
      <p:sp>
        <p:nvSpPr>
          <p:cNvPr id="225" name="Google Shape;225;p21"/>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21"/>
          <p:cNvSpPr txBox="1">
            <a:spLocks noGrp="1"/>
          </p:cNvSpPr>
          <p:nvPr>
            <p:ph type="title" idx="2" hasCustomPrompt="1"/>
          </p:nvPr>
        </p:nvSpPr>
        <p:spPr>
          <a:xfrm>
            <a:off x="12298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27" name="Google Shape;227;p21"/>
          <p:cNvSpPr txBox="1">
            <a:spLocks noGrp="1"/>
          </p:cNvSpPr>
          <p:nvPr>
            <p:ph type="subTitle" idx="1"/>
          </p:nvPr>
        </p:nvSpPr>
        <p:spPr>
          <a:xfrm>
            <a:off x="744300" y="3698726"/>
            <a:ext cx="1833600" cy="78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1"/>
          <p:cNvSpPr txBox="1">
            <a:spLocks noGrp="1"/>
          </p:cNvSpPr>
          <p:nvPr>
            <p:ph type="subTitle" idx="3"/>
          </p:nvPr>
        </p:nvSpPr>
        <p:spPr>
          <a:xfrm>
            <a:off x="744300" y="3261075"/>
            <a:ext cx="18336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0"/>
              </a:spcBef>
              <a:spcAft>
                <a:spcPts val="0"/>
              </a:spcAft>
              <a:buSzPts val="2000"/>
              <a:buFont typeface="Oswald"/>
              <a:buNone/>
              <a:defRPr sz="2000" b="1">
                <a:latin typeface="Oswald"/>
                <a:ea typeface="Oswald"/>
                <a:cs typeface="Oswald"/>
                <a:sym typeface="Oswald"/>
              </a:defRPr>
            </a:lvl9pPr>
          </a:lstStyle>
          <a:p>
            <a:endParaRPr/>
          </a:p>
        </p:txBody>
      </p:sp>
      <p:sp>
        <p:nvSpPr>
          <p:cNvPr id="229" name="Google Shape;229;p21"/>
          <p:cNvSpPr txBox="1">
            <a:spLocks noGrp="1"/>
          </p:cNvSpPr>
          <p:nvPr>
            <p:ph type="title" idx="4" hasCustomPrompt="1"/>
          </p:nvPr>
        </p:nvSpPr>
        <p:spPr>
          <a:xfrm>
            <a:off x="31704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0" name="Google Shape;230;p21"/>
          <p:cNvSpPr txBox="1">
            <a:spLocks noGrp="1"/>
          </p:cNvSpPr>
          <p:nvPr>
            <p:ph type="subTitle" idx="5"/>
          </p:nvPr>
        </p:nvSpPr>
        <p:spPr>
          <a:xfrm>
            <a:off x="2684900" y="3698726"/>
            <a:ext cx="1833600" cy="78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1"/>
          <p:cNvSpPr txBox="1">
            <a:spLocks noGrp="1"/>
          </p:cNvSpPr>
          <p:nvPr>
            <p:ph type="subTitle" idx="6"/>
          </p:nvPr>
        </p:nvSpPr>
        <p:spPr>
          <a:xfrm>
            <a:off x="2684900" y="3261075"/>
            <a:ext cx="18336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32" name="Google Shape;232;p21"/>
          <p:cNvSpPr txBox="1">
            <a:spLocks noGrp="1"/>
          </p:cNvSpPr>
          <p:nvPr>
            <p:ph type="title" idx="7" hasCustomPrompt="1"/>
          </p:nvPr>
        </p:nvSpPr>
        <p:spPr>
          <a:xfrm>
            <a:off x="51110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3" name="Google Shape;233;p21"/>
          <p:cNvSpPr txBox="1">
            <a:spLocks noGrp="1"/>
          </p:cNvSpPr>
          <p:nvPr>
            <p:ph type="subTitle" idx="8"/>
          </p:nvPr>
        </p:nvSpPr>
        <p:spPr>
          <a:xfrm>
            <a:off x="4625500" y="3698726"/>
            <a:ext cx="1833600" cy="78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subTitle" idx="9"/>
          </p:nvPr>
        </p:nvSpPr>
        <p:spPr>
          <a:xfrm>
            <a:off x="4625500" y="3261075"/>
            <a:ext cx="18336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0"/>
              </a:spcBef>
              <a:spcAft>
                <a:spcPts val="0"/>
              </a:spcAft>
              <a:buSzPts val="2000"/>
              <a:buFont typeface="Oswald"/>
              <a:buNone/>
              <a:defRPr sz="2000" b="1">
                <a:latin typeface="Oswald"/>
                <a:ea typeface="Oswald"/>
                <a:cs typeface="Oswald"/>
                <a:sym typeface="Oswald"/>
              </a:defRPr>
            </a:lvl9pPr>
          </a:lstStyle>
          <a:p>
            <a:endParaRPr/>
          </a:p>
        </p:txBody>
      </p:sp>
      <p:sp>
        <p:nvSpPr>
          <p:cNvPr id="235" name="Google Shape;235;p21"/>
          <p:cNvSpPr txBox="1">
            <a:spLocks noGrp="1"/>
          </p:cNvSpPr>
          <p:nvPr>
            <p:ph type="title" idx="13" hasCustomPrompt="1"/>
          </p:nvPr>
        </p:nvSpPr>
        <p:spPr>
          <a:xfrm>
            <a:off x="70516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6" name="Google Shape;236;p21"/>
          <p:cNvSpPr txBox="1">
            <a:spLocks noGrp="1"/>
          </p:cNvSpPr>
          <p:nvPr>
            <p:ph type="subTitle" idx="14"/>
          </p:nvPr>
        </p:nvSpPr>
        <p:spPr>
          <a:xfrm>
            <a:off x="6566100" y="3698726"/>
            <a:ext cx="1833600" cy="78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1"/>
          <p:cNvSpPr txBox="1">
            <a:spLocks noGrp="1"/>
          </p:cNvSpPr>
          <p:nvPr>
            <p:ph type="subTitle" idx="15"/>
          </p:nvPr>
        </p:nvSpPr>
        <p:spPr>
          <a:xfrm>
            <a:off x="6566100" y="3261075"/>
            <a:ext cx="18336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lgn="ctr" rtl="0">
              <a:lnSpc>
                <a:spcPct val="100000"/>
              </a:lnSpc>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38" name="Google Shape;238;p21"/>
          <p:cNvSpPr/>
          <p:nvPr/>
        </p:nvSpPr>
        <p:spPr>
          <a:xfrm>
            <a:off x="4096075" y="4473623"/>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6">
    <p:spTree>
      <p:nvGrpSpPr>
        <p:cNvPr id="1" name="Shape 239"/>
        <p:cNvGrpSpPr/>
        <p:nvPr/>
      </p:nvGrpSpPr>
      <p:grpSpPr>
        <a:xfrm>
          <a:off x="0" y="0"/>
          <a:ext cx="0" cy="0"/>
          <a:chOff x="0" y="0"/>
          <a:chExt cx="0" cy="0"/>
        </a:xfrm>
      </p:grpSpPr>
      <p:pic>
        <p:nvPicPr>
          <p:cNvPr id="240" name="Google Shape;240;p22"/>
          <p:cNvPicPr preferRelativeResize="0"/>
          <p:nvPr/>
        </p:nvPicPr>
        <p:blipFill>
          <a:blip r:embed="rId2">
            <a:alphaModFix/>
          </a:blip>
          <a:stretch>
            <a:fillRect/>
          </a:stretch>
        </p:blipFill>
        <p:spPr>
          <a:xfrm>
            <a:off x="0" y="0"/>
            <a:ext cx="9143990" cy="5143500"/>
          </a:xfrm>
          <a:prstGeom prst="rect">
            <a:avLst/>
          </a:prstGeom>
          <a:noFill/>
          <a:ln>
            <a:noFill/>
          </a:ln>
        </p:spPr>
      </p:pic>
      <p:sp>
        <p:nvSpPr>
          <p:cNvPr id="241" name="Google Shape;241;p22"/>
          <p:cNvSpPr txBox="1">
            <a:spLocks noGrp="1"/>
          </p:cNvSpPr>
          <p:nvPr>
            <p:ph type="title"/>
          </p:nvPr>
        </p:nvSpPr>
        <p:spPr>
          <a:xfrm>
            <a:off x="1267369" y="1367416"/>
            <a:ext cx="3375600" cy="14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22"/>
          <p:cNvSpPr txBox="1">
            <a:spLocks noGrp="1"/>
          </p:cNvSpPr>
          <p:nvPr>
            <p:ph type="subTitle" idx="1"/>
          </p:nvPr>
        </p:nvSpPr>
        <p:spPr>
          <a:xfrm>
            <a:off x="1267375" y="3068650"/>
            <a:ext cx="33756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22"/>
          <p:cNvGrpSpPr/>
          <p:nvPr/>
        </p:nvGrpSpPr>
        <p:grpSpPr>
          <a:xfrm>
            <a:off x="-49985" y="4600809"/>
            <a:ext cx="9243969" cy="550887"/>
            <a:chOff x="-49985" y="4600809"/>
            <a:chExt cx="9243969" cy="550887"/>
          </a:xfrm>
        </p:grpSpPr>
        <p:sp>
          <p:nvSpPr>
            <p:cNvPr id="244" name="Google Shape;244;p22"/>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2">
    <p:spTree>
      <p:nvGrpSpPr>
        <p:cNvPr id="1" name="Shape 258"/>
        <p:cNvGrpSpPr/>
        <p:nvPr/>
      </p:nvGrpSpPr>
      <p:grpSpPr>
        <a:xfrm>
          <a:off x="0" y="0"/>
          <a:ext cx="0" cy="0"/>
          <a:chOff x="0" y="0"/>
          <a:chExt cx="0" cy="0"/>
        </a:xfrm>
      </p:grpSpPr>
      <p:pic>
        <p:nvPicPr>
          <p:cNvPr id="259" name="Google Shape;259;p23"/>
          <p:cNvPicPr preferRelativeResize="0"/>
          <p:nvPr/>
        </p:nvPicPr>
        <p:blipFill>
          <a:blip r:embed="rId2">
            <a:alphaModFix/>
          </a:blip>
          <a:stretch>
            <a:fillRect/>
          </a:stretch>
        </p:blipFill>
        <p:spPr>
          <a:xfrm>
            <a:off x="0" y="0"/>
            <a:ext cx="9143990" cy="5143500"/>
          </a:xfrm>
          <a:prstGeom prst="rect">
            <a:avLst/>
          </a:prstGeom>
          <a:noFill/>
          <a:ln>
            <a:noFill/>
          </a:ln>
        </p:spPr>
      </p:pic>
      <p:sp>
        <p:nvSpPr>
          <p:cNvPr id="260" name="Google Shape;260;p23"/>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1" name="Google Shape;261;p23"/>
          <p:cNvSpPr txBox="1">
            <a:spLocks noGrp="1"/>
          </p:cNvSpPr>
          <p:nvPr>
            <p:ph type="subTitle" idx="1"/>
          </p:nvPr>
        </p:nvSpPr>
        <p:spPr>
          <a:xfrm>
            <a:off x="5351075" y="3462675"/>
            <a:ext cx="2508900" cy="102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p:nvPr/>
        </p:nvSpPr>
        <p:spPr>
          <a:xfrm>
            <a:off x="-249950" y="4424351"/>
            <a:ext cx="1927906" cy="564299"/>
          </a:xfrm>
          <a:custGeom>
            <a:avLst/>
            <a:gdLst/>
            <a:ahLst/>
            <a:cxnLst/>
            <a:rect l="l" t="t" r="r" b="b"/>
            <a:pathLst>
              <a:path w="16481" h="4824" extrusionOk="0">
                <a:moveTo>
                  <a:pt x="6299" y="2648"/>
                </a:moveTo>
                <a:cubicBezTo>
                  <a:pt x="4850" y="1327"/>
                  <a:pt x="2447" y="2510"/>
                  <a:pt x="2319" y="4239"/>
                </a:cubicBezTo>
                <a:cubicBezTo>
                  <a:pt x="1492" y="3571"/>
                  <a:pt x="1" y="4197"/>
                  <a:pt x="1" y="4823"/>
                </a:cubicBezTo>
                <a:lnTo>
                  <a:pt x="16480" y="4823"/>
                </a:lnTo>
                <a:cubicBezTo>
                  <a:pt x="16480" y="3645"/>
                  <a:pt x="14305" y="2833"/>
                  <a:pt x="13562" y="3332"/>
                </a:cubicBezTo>
                <a:cubicBezTo>
                  <a:pt x="13573" y="1698"/>
                  <a:pt x="11281" y="732"/>
                  <a:pt x="9976" y="1884"/>
                </a:cubicBezTo>
                <a:cubicBezTo>
                  <a:pt x="9153" y="0"/>
                  <a:pt x="6017" y="791"/>
                  <a:pt x="6299"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BLANK_11">
    <p:spTree>
      <p:nvGrpSpPr>
        <p:cNvPr id="1" name="Shape 263"/>
        <p:cNvGrpSpPr/>
        <p:nvPr/>
      </p:nvGrpSpPr>
      <p:grpSpPr>
        <a:xfrm>
          <a:off x="0" y="0"/>
          <a:ext cx="0" cy="0"/>
          <a:chOff x="0" y="0"/>
          <a:chExt cx="0" cy="0"/>
        </a:xfrm>
      </p:grpSpPr>
      <p:pic>
        <p:nvPicPr>
          <p:cNvPr id="264" name="Google Shape;264;p24"/>
          <p:cNvPicPr preferRelativeResize="0"/>
          <p:nvPr/>
        </p:nvPicPr>
        <p:blipFill>
          <a:blip r:embed="rId2">
            <a:alphaModFix/>
          </a:blip>
          <a:stretch>
            <a:fillRect/>
          </a:stretch>
        </p:blipFill>
        <p:spPr>
          <a:xfrm>
            <a:off x="0" y="0"/>
            <a:ext cx="9143990" cy="5143500"/>
          </a:xfrm>
          <a:prstGeom prst="rect">
            <a:avLst/>
          </a:prstGeom>
          <a:noFill/>
          <a:ln>
            <a:noFill/>
          </a:ln>
        </p:spPr>
      </p:pic>
      <p:sp>
        <p:nvSpPr>
          <p:cNvPr id="265" name="Google Shape;265;p24"/>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24"/>
          <p:cNvSpPr txBox="1">
            <a:spLocks noGrp="1"/>
          </p:cNvSpPr>
          <p:nvPr>
            <p:ph type="subTitle" idx="1"/>
          </p:nvPr>
        </p:nvSpPr>
        <p:spPr>
          <a:xfrm>
            <a:off x="2319300" y="3886650"/>
            <a:ext cx="4505400" cy="5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7" name="Google Shape;267;p24"/>
          <p:cNvGrpSpPr/>
          <p:nvPr/>
        </p:nvGrpSpPr>
        <p:grpSpPr>
          <a:xfrm>
            <a:off x="-49985" y="4600809"/>
            <a:ext cx="9243969" cy="550887"/>
            <a:chOff x="-49985" y="4600809"/>
            <a:chExt cx="9243969" cy="550887"/>
          </a:xfrm>
        </p:grpSpPr>
        <p:sp>
          <p:nvSpPr>
            <p:cNvPr id="268" name="Google Shape;268;p24"/>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BLANK_10">
    <p:spTree>
      <p:nvGrpSpPr>
        <p:cNvPr id="1" name="Shape 282"/>
        <p:cNvGrpSpPr/>
        <p:nvPr/>
      </p:nvGrpSpPr>
      <p:grpSpPr>
        <a:xfrm>
          <a:off x="0" y="0"/>
          <a:ext cx="0" cy="0"/>
          <a:chOff x="0" y="0"/>
          <a:chExt cx="0" cy="0"/>
        </a:xfrm>
      </p:grpSpPr>
      <p:pic>
        <p:nvPicPr>
          <p:cNvPr id="283" name="Google Shape;283;p25"/>
          <p:cNvPicPr preferRelativeResize="0"/>
          <p:nvPr/>
        </p:nvPicPr>
        <p:blipFill>
          <a:blip r:embed="rId2">
            <a:alphaModFix/>
          </a:blip>
          <a:stretch>
            <a:fillRect/>
          </a:stretch>
        </p:blipFill>
        <p:spPr>
          <a:xfrm>
            <a:off x="0" y="0"/>
            <a:ext cx="9143990" cy="5143500"/>
          </a:xfrm>
          <a:prstGeom prst="rect">
            <a:avLst/>
          </a:prstGeom>
          <a:noFill/>
          <a:ln>
            <a:noFill/>
          </a:ln>
        </p:spPr>
      </p:pic>
      <p:sp>
        <p:nvSpPr>
          <p:cNvPr id="284" name="Google Shape;284;p25"/>
          <p:cNvSpPr txBox="1">
            <a:spLocks noGrp="1"/>
          </p:cNvSpPr>
          <p:nvPr>
            <p:ph type="title"/>
          </p:nvPr>
        </p:nvSpPr>
        <p:spPr>
          <a:xfrm>
            <a:off x="1144312" y="1736874"/>
            <a:ext cx="3964200" cy="701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5" name="Google Shape;285;p25"/>
          <p:cNvSpPr txBox="1">
            <a:spLocks noGrp="1"/>
          </p:cNvSpPr>
          <p:nvPr>
            <p:ph type="subTitle" idx="1"/>
          </p:nvPr>
        </p:nvSpPr>
        <p:spPr>
          <a:xfrm>
            <a:off x="1144312" y="2622425"/>
            <a:ext cx="3371400" cy="7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5"/>
          <p:cNvSpPr/>
          <p:nvPr/>
        </p:nvSpPr>
        <p:spPr>
          <a:xfrm>
            <a:off x="6917775" y="220598"/>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1296600" y="467961"/>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flipH="1">
            <a:off x="-102866" y="-30150"/>
            <a:ext cx="2131147" cy="3023728"/>
            <a:chOff x="7395356" y="571"/>
            <a:chExt cx="1805904" cy="2562264"/>
          </a:xfrm>
        </p:grpSpPr>
        <p:sp>
          <p:nvSpPr>
            <p:cNvPr id="289" name="Google Shape;289;p25"/>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BLANK_14">
    <p:spTree>
      <p:nvGrpSpPr>
        <p:cNvPr id="1" name="Shape 292"/>
        <p:cNvGrpSpPr/>
        <p:nvPr/>
      </p:nvGrpSpPr>
      <p:grpSpPr>
        <a:xfrm>
          <a:off x="0" y="0"/>
          <a:ext cx="0" cy="0"/>
          <a:chOff x="0" y="0"/>
          <a:chExt cx="0" cy="0"/>
        </a:xfrm>
      </p:grpSpPr>
      <p:pic>
        <p:nvPicPr>
          <p:cNvPr id="293" name="Google Shape;293;p26"/>
          <p:cNvPicPr preferRelativeResize="0"/>
          <p:nvPr/>
        </p:nvPicPr>
        <p:blipFill>
          <a:blip r:embed="rId2">
            <a:alphaModFix/>
          </a:blip>
          <a:stretch>
            <a:fillRect/>
          </a:stretch>
        </p:blipFill>
        <p:spPr>
          <a:xfrm>
            <a:off x="0" y="0"/>
            <a:ext cx="9143990" cy="5143500"/>
          </a:xfrm>
          <a:prstGeom prst="rect">
            <a:avLst/>
          </a:prstGeom>
          <a:noFill/>
          <a:ln>
            <a:noFill/>
          </a:ln>
        </p:spPr>
      </p:pic>
      <p:sp>
        <p:nvSpPr>
          <p:cNvPr id="294" name="Google Shape;294;p26"/>
          <p:cNvSpPr txBox="1">
            <a:spLocks noGrp="1"/>
          </p:cNvSpPr>
          <p:nvPr>
            <p:ph type="title"/>
          </p:nvPr>
        </p:nvSpPr>
        <p:spPr>
          <a:xfrm>
            <a:off x="1017300" y="1430807"/>
            <a:ext cx="4476300" cy="124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5" name="Google Shape;295;p26"/>
          <p:cNvSpPr txBox="1">
            <a:spLocks noGrp="1"/>
          </p:cNvSpPr>
          <p:nvPr>
            <p:ph type="subTitle" idx="1"/>
          </p:nvPr>
        </p:nvSpPr>
        <p:spPr>
          <a:xfrm>
            <a:off x="1603450" y="2972436"/>
            <a:ext cx="3402000" cy="8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6" name="Google Shape;296;p26"/>
          <p:cNvGrpSpPr/>
          <p:nvPr/>
        </p:nvGrpSpPr>
        <p:grpSpPr>
          <a:xfrm>
            <a:off x="6635995" y="363236"/>
            <a:ext cx="1927901" cy="509092"/>
            <a:chOff x="6406995" y="387761"/>
            <a:chExt cx="1927901" cy="509092"/>
          </a:xfrm>
        </p:grpSpPr>
        <p:sp>
          <p:nvSpPr>
            <p:cNvPr id="297" name="Google Shape;297;p26"/>
            <p:cNvSpPr/>
            <p:nvPr/>
          </p:nvSpPr>
          <p:spPr>
            <a:xfrm flipH="1">
              <a:off x="6406995" y="387761"/>
              <a:ext cx="1082905" cy="324969"/>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6638433" y="387761"/>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BLANK_19">
    <p:spTree>
      <p:nvGrpSpPr>
        <p:cNvPr id="1" name="Shape 299"/>
        <p:cNvGrpSpPr/>
        <p:nvPr/>
      </p:nvGrpSpPr>
      <p:grpSpPr>
        <a:xfrm>
          <a:off x="0" y="0"/>
          <a:ext cx="0" cy="0"/>
          <a:chOff x="0" y="0"/>
          <a:chExt cx="0" cy="0"/>
        </a:xfrm>
      </p:grpSpPr>
      <p:pic>
        <p:nvPicPr>
          <p:cNvPr id="300" name="Google Shape;300;p27"/>
          <p:cNvPicPr preferRelativeResize="0"/>
          <p:nvPr/>
        </p:nvPicPr>
        <p:blipFill>
          <a:blip r:embed="rId2">
            <a:alphaModFix/>
          </a:blip>
          <a:stretch>
            <a:fillRect/>
          </a:stretch>
        </p:blipFill>
        <p:spPr>
          <a:xfrm>
            <a:off x="0" y="0"/>
            <a:ext cx="9143990" cy="5143500"/>
          </a:xfrm>
          <a:prstGeom prst="rect">
            <a:avLst/>
          </a:prstGeom>
          <a:noFill/>
          <a:ln>
            <a:noFill/>
          </a:ln>
        </p:spPr>
      </p:pic>
      <p:sp>
        <p:nvSpPr>
          <p:cNvPr id="301" name="Google Shape;301;p27"/>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2" name="Google Shape;302;p27"/>
          <p:cNvSpPr txBox="1">
            <a:spLocks noGrp="1"/>
          </p:cNvSpPr>
          <p:nvPr>
            <p:ph type="body" idx="1"/>
          </p:nvPr>
        </p:nvSpPr>
        <p:spPr>
          <a:xfrm>
            <a:off x="714000" y="1391475"/>
            <a:ext cx="7716000" cy="124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BLANK_18">
    <p:spTree>
      <p:nvGrpSpPr>
        <p:cNvPr id="1" name="Shape 303"/>
        <p:cNvGrpSpPr/>
        <p:nvPr/>
      </p:nvGrpSpPr>
      <p:grpSpPr>
        <a:xfrm>
          <a:off x="0" y="0"/>
          <a:ext cx="0" cy="0"/>
          <a:chOff x="0" y="0"/>
          <a:chExt cx="0" cy="0"/>
        </a:xfrm>
      </p:grpSpPr>
      <p:pic>
        <p:nvPicPr>
          <p:cNvPr id="304" name="Google Shape;304;p28"/>
          <p:cNvPicPr preferRelativeResize="0"/>
          <p:nvPr/>
        </p:nvPicPr>
        <p:blipFill>
          <a:blip r:embed="rId2">
            <a:alphaModFix/>
          </a:blip>
          <a:stretch>
            <a:fillRect/>
          </a:stretch>
        </p:blipFill>
        <p:spPr>
          <a:xfrm>
            <a:off x="0" y="0"/>
            <a:ext cx="9143990" cy="5143500"/>
          </a:xfrm>
          <a:prstGeom prst="rect">
            <a:avLst/>
          </a:prstGeom>
          <a:noFill/>
          <a:ln>
            <a:noFill/>
          </a:ln>
        </p:spPr>
      </p:pic>
      <p:sp>
        <p:nvSpPr>
          <p:cNvPr id="305" name="Google Shape;305;p28"/>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6" name="Google Shape;306;p28"/>
          <p:cNvGrpSpPr/>
          <p:nvPr/>
        </p:nvGrpSpPr>
        <p:grpSpPr>
          <a:xfrm>
            <a:off x="-49985" y="4600809"/>
            <a:ext cx="9243969" cy="550887"/>
            <a:chOff x="-49985" y="4600809"/>
            <a:chExt cx="9243969" cy="550887"/>
          </a:xfrm>
        </p:grpSpPr>
        <p:sp>
          <p:nvSpPr>
            <p:cNvPr id="307" name="Google Shape;307;p28"/>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rot="10800000" flipH="1">
              <a:off x="-49985" y="4600809"/>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rot="10800000" flipH="1">
              <a:off x="-49985" y="4600809"/>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rot="10800000" flipH="1">
              <a:off x="-49985" y="4732973"/>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flipH="1">
              <a:off x="-49985" y="4732973"/>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rgbClr val="FD5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10800000" flipH="1">
              <a:off x="4571990" y="4608988"/>
              <a:ext cx="4621994" cy="542708"/>
            </a:xfrm>
            <a:custGeom>
              <a:avLst/>
              <a:gdLst/>
              <a:ahLst/>
              <a:cxnLst/>
              <a:rect l="l" t="t" r="r" b="b"/>
              <a:pathLst>
                <a:path w="59207" h="6952" extrusionOk="0">
                  <a:moveTo>
                    <a:pt x="54840" y="1"/>
                  </a:moveTo>
                  <a:cubicBezTo>
                    <a:pt x="55562" y="1815"/>
                    <a:pt x="55986" y="3656"/>
                    <a:pt x="56278" y="5503"/>
                  </a:cubicBezTo>
                  <a:cubicBezTo>
                    <a:pt x="57456" y="5863"/>
                    <a:pt x="58427" y="6330"/>
                    <a:pt x="59207" y="6813"/>
                  </a:cubicBezTo>
                  <a:lnTo>
                    <a:pt x="59207" y="1"/>
                  </a:lnTo>
                  <a:close/>
                  <a:moveTo>
                    <a:pt x="39231" y="1"/>
                  </a:moveTo>
                  <a:cubicBezTo>
                    <a:pt x="38026" y="1980"/>
                    <a:pt x="37013" y="4834"/>
                    <a:pt x="37108" y="6532"/>
                  </a:cubicBezTo>
                  <a:cubicBezTo>
                    <a:pt x="37108" y="6532"/>
                    <a:pt x="37108" y="6532"/>
                    <a:pt x="37108" y="6532"/>
                  </a:cubicBezTo>
                  <a:cubicBezTo>
                    <a:pt x="37172" y="6548"/>
                    <a:pt x="37236" y="6559"/>
                    <a:pt x="37299" y="6574"/>
                  </a:cubicBezTo>
                  <a:cubicBezTo>
                    <a:pt x="37310" y="6580"/>
                    <a:pt x="37321" y="6580"/>
                    <a:pt x="37336" y="6585"/>
                  </a:cubicBezTo>
                  <a:cubicBezTo>
                    <a:pt x="37384" y="6596"/>
                    <a:pt x="37437" y="6606"/>
                    <a:pt x="37490" y="6617"/>
                  </a:cubicBezTo>
                  <a:cubicBezTo>
                    <a:pt x="37506" y="6622"/>
                    <a:pt x="37527" y="6622"/>
                    <a:pt x="37543" y="6628"/>
                  </a:cubicBezTo>
                  <a:cubicBezTo>
                    <a:pt x="37591" y="6638"/>
                    <a:pt x="37639" y="6649"/>
                    <a:pt x="37687" y="6654"/>
                  </a:cubicBezTo>
                  <a:cubicBezTo>
                    <a:pt x="37708" y="6659"/>
                    <a:pt x="37729" y="6665"/>
                    <a:pt x="37750" y="6670"/>
                  </a:cubicBezTo>
                  <a:cubicBezTo>
                    <a:pt x="37793" y="6675"/>
                    <a:pt x="37841" y="6686"/>
                    <a:pt x="37883" y="6696"/>
                  </a:cubicBezTo>
                  <a:cubicBezTo>
                    <a:pt x="37909" y="6696"/>
                    <a:pt x="37936" y="6702"/>
                    <a:pt x="37957" y="6707"/>
                  </a:cubicBezTo>
                  <a:cubicBezTo>
                    <a:pt x="38000" y="6712"/>
                    <a:pt x="38042" y="6723"/>
                    <a:pt x="38090" y="6728"/>
                  </a:cubicBezTo>
                  <a:cubicBezTo>
                    <a:pt x="38116" y="6734"/>
                    <a:pt x="38143" y="6739"/>
                    <a:pt x="38169" y="6744"/>
                  </a:cubicBezTo>
                  <a:cubicBezTo>
                    <a:pt x="38217" y="6750"/>
                    <a:pt x="38265" y="6760"/>
                    <a:pt x="38318" y="6765"/>
                  </a:cubicBezTo>
                  <a:cubicBezTo>
                    <a:pt x="38334" y="6771"/>
                    <a:pt x="38355" y="6771"/>
                    <a:pt x="38371" y="6776"/>
                  </a:cubicBezTo>
                  <a:cubicBezTo>
                    <a:pt x="38429" y="6781"/>
                    <a:pt x="38493" y="6792"/>
                    <a:pt x="38551" y="6803"/>
                  </a:cubicBezTo>
                  <a:cubicBezTo>
                    <a:pt x="38567" y="6803"/>
                    <a:pt x="38578" y="6803"/>
                    <a:pt x="38594" y="6808"/>
                  </a:cubicBezTo>
                  <a:cubicBezTo>
                    <a:pt x="38668" y="6813"/>
                    <a:pt x="38742" y="6824"/>
                    <a:pt x="38817" y="6834"/>
                  </a:cubicBezTo>
                  <a:cubicBezTo>
                    <a:pt x="38822" y="6834"/>
                    <a:pt x="38833" y="6834"/>
                    <a:pt x="38838" y="6834"/>
                  </a:cubicBezTo>
                  <a:cubicBezTo>
                    <a:pt x="38907" y="6845"/>
                    <a:pt x="38971" y="6850"/>
                    <a:pt x="39040" y="6861"/>
                  </a:cubicBezTo>
                  <a:cubicBezTo>
                    <a:pt x="39066" y="6861"/>
                    <a:pt x="39098" y="6866"/>
                    <a:pt x="39124" y="6866"/>
                  </a:cubicBezTo>
                  <a:cubicBezTo>
                    <a:pt x="39172" y="6872"/>
                    <a:pt x="39220" y="6877"/>
                    <a:pt x="39273" y="6882"/>
                  </a:cubicBezTo>
                  <a:cubicBezTo>
                    <a:pt x="39305" y="6882"/>
                    <a:pt x="39337" y="6887"/>
                    <a:pt x="39369" y="6887"/>
                  </a:cubicBezTo>
                  <a:cubicBezTo>
                    <a:pt x="39416" y="6893"/>
                    <a:pt x="39464" y="6898"/>
                    <a:pt x="39512" y="6903"/>
                  </a:cubicBezTo>
                  <a:cubicBezTo>
                    <a:pt x="39544" y="6903"/>
                    <a:pt x="39575" y="6903"/>
                    <a:pt x="39607" y="6909"/>
                  </a:cubicBezTo>
                  <a:cubicBezTo>
                    <a:pt x="39660" y="6909"/>
                    <a:pt x="39708" y="6914"/>
                    <a:pt x="39761" y="6919"/>
                  </a:cubicBezTo>
                  <a:cubicBezTo>
                    <a:pt x="39793" y="6919"/>
                    <a:pt x="39825" y="6919"/>
                    <a:pt x="39857" y="6925"/>
                  </a:cubicBezTo>
                  <a:cubicBezTo>
                    <a:pt x="39910" y="6925"/>
                    <a:pt x="39957" y="6930"/>
                    <a:pt x="40011" y="6930"/>
                  </a:cubicBezTo>
                  <a:cubicBezTo>
                    <a:pt x="40042" y="6930"/>
                    <a:pt x="40080" y="6935"/>
                    <a:pt x="40111" y="6935"/>
                  </a:cubicBezTo>
                  <a:cubicBezTo>
                    <a:pt x="40164" y="6935"/>
                    <a:pt x="40217" y="6941"/>
                    <a:pt x="40271" y="6941"/>
                  </a:cubicBezTo>
                  <a:cubicBezTo>
                    <a:pt x="40302" y="6941"/>
                    <a:pt x="40340" y="6946"/>
                    <a:pt x="40371" y="6946"/>
                  </a:cubicBezTo>
                  <a:cubicBezTo>
                    <a:pt x="40435" y="6946"/>
                    <a:pt x="40493" y="6946"/>
                    <a:pt x="40557" y="6946"/>
                  </a:cubicBezTo>
                  <a:cubicBezTo>
                    <a:pt x="40584" y="6951"/>
                    <a:pt x="40610" y="6951"/>
                    <a:pt x="40637" y="6951"/>
                  </a:cubicBezTo>
                  <a:cubicBezTo>
                    <a:pt x="40727" y="6951"/>
                    <a:pt x="40817" y="6951"/>
                    <a:pt x="40913" y="6951"/>
                  </a:cubicBezTo>
                  <a:cubicBezTo>
                    <a:pt x="40982" y="6951"/>
                    <a:pt x="41050" y="6951"/>
                    <a:pt x="41119" y="6951"/>
                  </a:cubicBezTo>
                  <a:cubicBezTo>
                    <a:pt x="41141" y="6951"/>
                    <a:pt x="41157" y="6951"/>
                    <a:pt x="41173" y="6951"/>
                  </a:cubicBezTo>
                  <a:cubicBezTo>
                    <a:pt x="41226" y="6951"/>
                    <a:pt x="41273" y="6946"/>
                    <a:pt x="41321" y="6946"/>
                  </a:cubicBezTo>
                  <a:cubicBezTo>
                    <a:pt x="41348" y="6946"/>
                    <a:pt x="41374" y="6946"/>
                    <a:pt x="41401" y="6946"/>
                  </a:cubicBezTo>
                  <a:cubicBezTo>
                    <a:pt x="41438" y="6941"/>
                    <a:pt x="41480" y="6941"/>
                    <a:pt x="41517" y="6941"/>
                  </a:cubicBezTo>
                  <a:cubicBezTo>
                    <a:pt x="41549" y="6941"/>
                    <a:pt x="41576" y="6935"/>
                    <a:pt x="41608" y="6935"/>
                  </a:cubicBezTo>
                  <a:cubicBezTo>
                    <a:pt x="41645" y="6935"/>
                    <a:pt x="41682" y="6930"/>
                    <a:pt x="41724" y="6930"/>
                  </a:cubicBezTo>
                  <a:cubicBezTo>
                    <a:pt x="41746" y="6930"/>
                    <a:pt x="41772" y="6930"/>
                    <a:pt x="41799" y="6925"/>
                  </a:cubicBezTo>
                  <a:cubicBezTo>
                    <a:pt x="41836" y="6925"/>
                    <a:pt x="41878" y="6919"/>
                    <a:pt x="41915" y="6919"/>
                  </a:cubicBezTo>
                  <a:cubicBezTo>
                    <a:pt x="41942" y="6919"/>
                    <a:pt x="41974" y="6914"/>
                    <a:pt x="42000" y="6914"/>
                  </a:cubicBezTo>
                  <a:cubicBezTo>
                    <a:pt x="42032" y="6909"/>
                    <a:pt x="42069" y="6909"/>
                    <a:pt x="42101" y="6903"/>
                  </a:cubicBezTo>
                  <a:cubicBezTo>
                    <a:pt x="42133" y="6903"/>
                    <a:pt x="42159" y="6898"/>
                    <a:pt x="42191" y="6898"/>
                  </a:cubicBezTo>
                  <a:cubicBezTo>
                    <a:pt x="42234" y="6893"/>
                    <a:pt x="42271" y="6893"/>
                    <a:pt x="42313" y="6887"/>
                  </a:cubicBezTo>
                  <a:cubicBezTo>
                    <a:pt x="42334" y="6887"/>
                    <a:pt x="42356" y="6882"/>
                    <a:pt x="42372" y="6882"/>
                  </a:cubicBezTo>
                  <a:cubicBezTo>
                    <a:pt x="42435" y="6877"/>
                    <a:pt x="42494" y="6866"/>
                    <a:pt x="42557" y="6861"/>
                  </a:cubicBezTo>
                  <a:cubicBezTo>
                    <a:pt x="42579" y="6861"/>
                    <a:pt x="42600" y="6856"/>
                    <a:pt x="42621" y="6856"/>
                  </a:cubicBezTo>
                  <a:cubicBezTo>
                    <a:pt x="42658" y="6850"/>
                    <a:pt x="42701" y="6845"/>
                    <a:pt x="42738" y="6840"/>
                  </a:cubicBezTo>
                  <a:cubicBezTo>
                    <a:pt x="42764" y="6840"/>
                    <a:pt x="42796" y="6834"/>
                    <a:pt x="42823" y="6829"/>
                  </a:cubicBezTo>
                  <a:cubicBezTo>
                    <a:pt x="42854" y="6824"/>
                    <a:pt x="42886" y="6824"/>
                    <a:pt x="42913" y="6819"/>
                  </a:cubicBezTo>
                  <a:cubicBezTo>
                    <a:pt x="42945" y="6813"/>
                    <a:pt x="42971" y="6808"/>
                    <a:pt x="43003" y="6808"/>
                  </a:cubicBezTo>
                  <a:cubicBezTo>
                    <a:pt x="43035" y="6803"/>
                    <a:pt x="43067" y="6797"/>
                    <a:pt x="43093" y="6792"/>
                  </a:cubicBezTo>
                  <a:cubicBezTo>
                    <a:pt x="43120" y="6787"/>
                    <a:pt x="43146" y="6787"/>
                    <a:pt x="43173" y="6781"/>
                  </a:cubicBezTo>
                  <a:cubicBezTo>
                    <a:pt x="43210" y="6776"/>
                    <a:pt x="43242" y="6771"/>
                    <a:pt x="43279" y="6765"/>
                  </a:cubicBezTo>
                  <a:cubicBezTo>
                    <a:pt x="43300" y="6760"/>
                    <a:pt x="43321" y="6755"/>
                    <a:pt x="43348" y="6755"/>
                  </a:cubicBezTo>
                  <a:cubicBezTo>
                    <a:pt x="43380" y="6750"/>
                    <a:pt x="43412" y="6739"/>
                    <a:pt x="43443" y="6734"/>
                  </a:cubicBezTo>
                  <a:cubicBezTo>
                    <a:pt x="43470" y="6734"/>
                    <a:pt x="43496" y="6728"/>
                    <a:pt x="43528" y="6723"/>
                  </a:cubicBezTo>
                  <a:cubicBezTo>
                    <a:pt x="43555" y="6718"/>
                    <a:pt x="43587" y="6712"/>
                    <a:pt x="43618" y="6707"/>
                  </a:cubicBezTo>
                  <a:cubicBezTo>
                    <a:pt x="43640" y="6702"/>
                    <a:pt x="43666" y="6696"/>
                    <a:pt x="43693" y="6691"/>
                  </a:cubicBezTo>
                  <a:cubicBezTo>
                    <a:pt x="43698" y="6691"/>
                    <a:pt x="43709" y="6686"/>
                    <a:pt x="43714" y="6686"/>
                  </a:cubicBezTo>
                  <a:cubicBezTo>
                    <a:pt x="43815" y="6670"/>
                    <a:pt x="43910" y="6649"/>
                    <a:pt x="44006" y="6628"/>
                  </a:cubicBezTo>
                  <a:cubicBezTo>
                    <a:pt x="44011" y="6628"/>
                    <a:pt x="44011" y="6628"/>
                    <a:pt x="44011" y="6628"/>
                  </a:cubicBezTo>
                  <a:cubicBezTo>
                    <a:pt x="44011" y="6628"/>
                    <a:pt x="44011" y="6628"/>
                    <a:pt x="44011" y="6628"/>
                  </a:cubicBezTo>
                  <a:cubicBezTo>
                    <a:pt x="44112" y="6606"/>
                    <a:pt x="44207" y="6585"/>
                    <a:pt x="44303" y="6564"/>
                  </a:cubicBezTo>
                  <a:cubicBezTo>
                    <a:pt x="44308" y="6564"/>
                    <a:pt x="44319" y="6559"/>
                    <a:pt x="44329" y="6559"/>
                  </a:cubicBezTo>
                  <a:cubicBezTo>
                    <a:pt x="44420" y="6537"/>
                    <a:pt x="44515" y="6511"/>
                    <a:pt x="44605" y="6490"/>
                  </a:cubicBezTo>
                  <a:cubicBezTo>
                    <a:pt x="44611" y="6490"/>
                    <a:pt x="44621" y="6484"/>
                    <a:pt x="44627" y="6484"/>
                  </a:cubicBezTo>
                  <a:cubicBezTo>
                    <a:pt x="44690" y="6468"/>
                    <a:pt x="44754" y="6452"/>
                    <a:pt x="44818" y="6437"/>
                  </a:cubicBezTo>
                  <a:cubicBezTo>
                    <a:pt x="44871" y="6421"/>
                    <a:pt x="44924" y="6410"/>
                    <a:pt x="44977" y="6394"/>
                  </a:cubicBezTo>
                  <a:cubicBezTo>
                    <a:pt x="45024" y="6378"/>
                    <a:pt x="45078" y="6368"/>
                    <a:pt x="45131" y="6352"/>
                  </a:cubicBezTo>
                  <a:cubicBezTo>
                    <a:pt x="45178" y="6341"/>
                    <a:pt x="45226" y="6325"/>
                    <a:pt x="45274" y="6314"/>
                  </a:cubicBezTo>
                  <a:cubicBezTo>
                    <a:pt x="45327" y="6299"/>
                    <a:pt x="45385" y="6283"/>
                    <a:pt x="45438" y="6267"/>
                  </a:cubicBezTo>
                  <a:cubicBezTo>
                    <a:pt x="45481" y="6251"/>
                    <a:pt x="45523" y="6240"/>
                    <a:pt x="45566" y="6224"/>
                  </a:cubicBezTo>
                  <a:cubicBezTo>
                    <a:pt x="45624" y="6208"/>
                    <a:pt x="45682" y="6192"/>
                    <a:pt x="45741" y="6177"/>
                  </a:cubicBezTo>
                  <a:cubicBezTo>
                    <a:pt x="45773" y="6166"/>
                    <a:pt x="45804" y="6155"/>
                    <a:pt x="45836" y="6145"/>
                  </a:cubicBezTo>
                  <a:cubicBezTo>
                    <a:pt x="45905" y="6123"/>
                    <a:pt x="45969" y="6102"/>
                    <a:pt x="46038" y="6086"/>
                  </a:cubicBezTo>
                  <a:cubicBezTo>
                    <a:pt x="45958" y="4362"/>
                    <a:pt x="45014" y="1815"/>
                    <a:pt x="43910" y="1"/>
                  </a:cubicBezTo>
                  <a:lnTo>
                    <a:pt x="39231" y="1"/>
                  </a:lnTo>
                  <a:close/>
                  <a:moveTo>
                    <a:pt x="15296" y="1"/>
                  </a:moveTo>
                  <a:cubicBezTo>
                    <a:pt x="14241" y="1730"/>
                    <a:pt x="13333" y="4134"/>
                    <a:pt x="13185" y="5842"/>
                  </a:cubicBezTo>
                  <a:cubicBezTo>
                    <a:pt x="13185" y="5842"/>
                    <a:pt x="13185" y="5842"/>
                    <a:pt x="13185" y="5842"/>
                  </a:cubicBezTo>
                  <a:cubicBezTo>
                    <a:pt x="13370" y="5911"/>
                    <a:pt x="13556" y="5975"/>
                    <a:pt x="13742" y="6044"/>
                  </a:cubicBezTo>
                  <a:cubicBezTo>
                    <a:pt x="13821" y="6070"/>
                    <a:pt x="13896" y="6097"/>
                    <a:pt x="13975" y="6123"/>
                  </a:cubicBezTo>
                  <a:cubicBezTo>
                    <a:pt x="13997" y="6129"/>
                    <a:pt x="14018" y="6134"/>
                    <a:pt x="14039" y="6145"/>
                  </a:cubicBezTo>
                  <a:cubicBezTo>
                    <a:pt x="14103" y="6166"/>
                    <a:pt x="14166" y="6187"/>
                    <a:pt x="14235" y="6208"/>
                  </a:cubicBezTo>
                  <a:cubicBezTo>
                    <a:pt x="14267" y="6219"/>
                    <a:pt x="14304" y="6230"/>
                    <a:pt x="14336" y="6245"/>
                  </a:cubicBezTo>
                  <a:cubicBezTo>
                    <a:pt x="14394" y="6261"/>
                    <a:pt x="14453" y="6283"/>
                    <a:pt x="14511" y="6299"/>
                  </a:cubicBezTo>
                  <a:cubicBezTo>
                    <a:pt x="14554" y="6309"/>
                    <a:pt x="14591" y="6325"/>
                    <a:pt x="14633" y="6336"/>
                  </a:cubicBezTo>
                  <a:cubicBezTo>
                    <a:pt x="14808" y="6389"/>
                    <a:pt x="14989" y="6442"/>
                    <a:pt x="15169" y="6490"/>
                  </a:cubicBezTo>
                  <a:cubicBezTo>
                    <a:pt x="15270" y="6516"/>
                    <a:pt x="15371" y="6543"/>
                    <a:pt x="15472" y="6564"/>
                  </a:cubicBezTo>
                  <a:cubicBezTo>
                    <a:pt x="15514" y="6574"/>
                    <a:pt x="15562" y="6585"/>
                    <a:pt x="15604" y="6596"/>
                  </a:cubicBezTo>
                  <a:cubicBezTo>
                    <a:pt x="15615" y="6596"/>
                    <a:pt x="15620" y="6601"/>
                    <a:pt x="15631" y="6601"/>
                  </a:cubicBezTo>
                  <a:cubicBezTo>
                    <a:pt x="15673" y="6612"/>
                    <a:pt x="15716" y="6622"/>
                    <a:pt x="15753" y="6628"/>
                  </a:cubicBezTo>
                  <a:cubicBezTo>
                    <a:pt x="15769" y="6633"/>
                    <a:pt x="15779" y="6633"/>
                    <a:pt x="15790" y="6638"/>
                  </a:cubicBezTo>
                  <a:cubicBezTo>
                    <a:pt x="15827" y="6643"/>
                    <a:pt x="15864" y="6649"/>
                    <a:pt x="15901" y="6659"/>
                  </a:cubicBezTo>
                  <a:cubicBezTo>
                    <a:pt x="15917" y="6665"/>
                    <a:pt x="15938" y="6665"/>
                    <a:pt x="15960" y="6670"/>
                  </a:cubicBezTo>
                  <a:cubicBezTo>
                    <a:pt x="15991" y="6675"/>
                    <a:pt x="16023" y="6681"/>
                    <a:pt x="16055" y="6686"/>
                  </a:cubicBezTo>
                  <a:cubicBezTo>
                    <a:pt x="16076" y="6691"/>
                    <a:pt x="16103" y="6696"/>
                    <a:pt x="16124" y="6702"/>
                  </a:cubicBezTo>
                  <a:cubicBezTo>
                    <a:pt x="16156" y="6707"/>
                    <a:pt x="16188" y="6712"/>
                    <a:pt x="16220" y="6718"/>
                  </a:cubicBezTo>
                  <a:cubicBezTo>
                    <a:pt x="16246" y="6723"/>
                    <a:pt x="16267" y="6728"/>
                    <a:pt x="16294" y="6728"/>
                  </a:cubicBezTo>
                  <a:cubicBezTo>
                    <a:pt x="16320" y="6734"/>
                    <a:pt x="16352" y="6739"/>
                    <a:pt x="16384" y="6744"/>
                  </a:cubicBezTo>
                  <a:cubicBezTo>
                    <a:pt x="16411" y="6750"/>
                    <a:pt x="16437" y="6755"/>
                    <a:pt x="16464" y="6755"/>
                  </a:cubicBezTo>
                  <a:cubicBezTo>
                    <a:pt x="16496" y="6760"/>
                    <a:pt x="16527" y="6765"/>
                    <a:pt x="16559" y="6771"/>
                  </a:cubicBezTo>
                  <a:cubicBezTo>
                    <a:pt x="16586" y="6776"/>
                    <a:pt x="16612" y="6776"/>
                    <a:pt x="16639" y="6781"/>
                  </a:cubicBezTo>
                  <a:cubicBezTo>
                    <a:pt x="16671" y="6787"/>
                    <a:pt x="16702" y="6792"/>
                    <a:pt x="16729" y="6792"/>
                  </a:cubicBezTo>
                  <a:cubicBezTo>
                    <a:pt x="16761" y="6797"/>
                    <a:pt x="16787" y="6803"/>
                    <a:pt x="16814" y="6803"/>
                  </a:cubicBezTo>
                  <a:cubicBezTo>
                    <a:pt x="16846" y="6808"/>
                    <a:pt x="16878" y="6813"/>
                    <a:pt x="16909" y="6813"/>
                  </a:cubicBezTo>
                  <a:cubicBezTo>
                    <a:pt x="16941" y="6819"/>
                    <a:pt x="16968" y="6819"/>
                    <a:pt x="16994" y="6824"/>
                  </a:cubicBezTo>
                  <a:cubicBezTo>
                    <a:pt x="17026" y="6824"/>
                    <a:pt x="17058" y="6829"/>
                    <a:pt x="17090" y="6834"/>
                  </a:cubicBezTo>
                  <a:cubicBezTo>
                    <a:pt x="17122" y="6834"/>
                    <a:pt x="17153" y="6840"/>
                    <a:pt x="17185" y="6840"/>
                  </a:cubicBezTo>
                  <a:cubicBezTo>
                    <a:pt x="17217" y="6845"/>
                    <a:pt x="17244" y="6845"/>
                    <a:pt x="17275" y="6850"/>
                  </a:cubicBezTo>
                  <a:cubicBezTo>
                    <a:pt x="17307" y="6850"/>
                    <a:pt x="17344" y="6856"/>
                    <a:pt x="17376" y="6856"/>
                  </a:cubicBezTo>
                  <a:cubicBezTo>
                    <a:pt x="17408" y="6856"/>
                    <a:pt x="17435" y="6861"/>
                    <a:pt x="17466" y="6861"/>
                  </a:cubicBezTo>
                  <a:cubicBezTo>
                    <a:pt x="17498" y="6866"/>
                    <a:pt x="17535" y="6866"/>
                    <a:pt x="17573" y="6866"/>
                  </a:cubicBezTo>
                  <a:cubicBezTo>
                    <a:pt x="17599" y="6872"/>
                    <a:pt x="17631" y="6872"/>
                    <a:pt x="17657" y="6872"/>
                  </a:cubicBezTo>
                  <a:cubicBezTo>
                    <a:pt x="17695" y="6872"/>
                    <a:pt x="17737" y="6877"/>
                    <a:pt x="17774" y="6877"/>
                  </a:cubicBezTo>
                  <a:cubicBezTo>
                    <a:pt x="17801" y="6877"/>
                    <a:pt x="17827" y="6877"/>
                    <a:pt x="17854" y="6877"/>
                  </a:cubicBezTo>
                  <a:cubicBezTo>
                    <a:pt x="17902" y="6882"/>
                    <a:pt x="17949" y="6882"/>
                    <a:pt x="17997" y="6882"/>
                  </a:cubicBezTo>
                  <a:cubicBezTo>
                    <a:pt x="18018" y="6882"/>
                    <a:pt x="18034" y="6882"/>
                    <a:pt x="18055" y="6882"/>
                  </a:cubicBezTo>
                  <a:cubicBezTo>
                    <a:pt x="18124" y="6887"/>
                    <a:pt x="18193" y="6887"/>
                    <a:pt x="18262" y="6887"/>
                  </a:cubicBezTo>
                  <a:cubicBezTo>
                    <a:pt x="18353" y="6887"/>
                    <a:pt x="18443" y="6882"/>
                    <a:pt x="18528" y="6882"/>
                  </a:cubicBezTo>
                  <a:cubicBezTo>
                    <a:pt x="18554" y="6882"/>
                    <a:pt x="18581" y="6882"/>
                    <a:pt x="18607" y="6882"/>
                  </a:cubicBezTo>
                  <a:cubicBezTo>
                    <a:pt x="18671" y="6882"/>
                    <a:pt x="18740" y="6877"/>
                    <a:pt x="18804" y="6877"/>
                  </a:cubicBezTo>
                  <a:cubicBezTo>
                    <a:pt x="18825" y="6877"/>
                    <a:pt x="18851" y="6877"/>
                    <a:pt x="18873" y="6872"/>
                  </a:cubicBezTo>
                  <a:cubicBezTo>
                    <a:pt x="19048" y="6866"/>
                    <a:pt x="19217" y="6856"/>
                    <a:pt x="19382" y="6845"/>
                  </a:cubicBezTo>
                  <a:cubicBezTo>
                    <a:pt x="19392" y="6845"/>
                    <a:pt x="19408" y="6845"/>
                    <a:pt x="19419" y="6840"/>
                  </a:cubicBezTo>
                  <a:cubicBezTo>
                    <a:pt x="19493" y="6834"/>
                    <a:pt x="19562" y="6829"/>
                    <a:pt x="19631" y="6824"/>
                  </a:cubicBezTo>
                  <a:cubicBezTo>
                    <a:pt x="19647" y="6824"/>
                    <a:pt x="19663" y="6824"/>
                    <a:pt x="19679" y="6819"/>
                  </a:cubicBezTo>
                  <a:cubicBezTo>
                    <a:pt x="19843" y="6803"/>
                    <a:pt x="20003" y="6787"/>
                    <a:pt x="20156" y="6765"/>
                  </a:cubicBezTo>
                  <a:cubicBezTo>
                    <a:pt x="20236" y="6755"/>
                    <a:pt x="20316" y="6744"/>
                    <a:pt x="20395" y="6728"/>
                  </a:cubicBezTo>
                  <a:cubicBezTo>
                    <a:pt x="21027" y="6633"/>
                    <a:pt x="21584" y="6495"/>
                    <a:pt x="22104" y="6341"/>
                  </a:cubicBezTo>
                  <a:cubicBezTo>
                    <a:pt x="22120" y="4627"/>
                    <a:pt x="21138" y="1911"/>
                    <a:pt x="19976" y="1"/>
                  </a:cubicBezTo>
                  <a:lnTo>
                    <a:pt x="15296" y="1"/>
                  </a:lnTo>
                  <a:close/>
                  <a:moveTo>
                    <a:pt x="0" y="1"/>
                  </a:moveTo>
                  <a:lnTo>
                    <a:pt x="0" y="6925"/>
                  </a:lnTo>
                  <a:cubicBezTo>
                    <a:pt x="600" y="6543"/>
                    <a:pt x="1639" y="5938"/>
                    <a:pt x="2934" y="5439"/>
                  </a:cubicBezTo>
                  <a:cubicBezTo>
                    <a:pt x="3231" y="3614"/>
                    <a:pt x="3650" y="1794"/>
                    <a:pt x="4367" y="1"/>
                  </a:cubicBezTo>
                  <a:lnTo>
                    <a:pt x="0" y="1"/>
                  </a:lnTo>
                  <a:close/>
                </a:path>
              </a:pathLst>
            </a:custGeom>
            <a:solidFill>
              <a:srgbClr val="DB3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rgbClr val="D8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10800000" flipH="1">
              <a:off x="4571990" y="4608988"/>
              <a:ext cx="4621994" cy="542708"/>
            </a:xfrm>
            <a:custGeom>
              <a:avLst/>
              <a:gdLst/>
              <a:ahLst/>
              <a:cxnLst/>
              <a:rect l="l" t="t" r="r" b="b"/>
              <a:pathLst>
                <a:path w="59207" h="6952" extrusionOk="0">
                  <a:moveTo>
                    <a:pt x="0" y="1"/>
                  </a:moveTo>
                  <a:lnTo>
                    <a:pt x="0" y="6925"/>
                  </a:lnTo>
                  <a:cubicBezTo>
                    <a:pt x="1157" y="6187"/>
                    <a:pt x="3953" y="4622"/>
                    <a:pt x="7035" y="4622"/>
                  </a:cubicBezTo>
                  <a:cubicBezTo>
                    <a:pt x="12352" y="4622"/>
                    <a:pt x="13710" y="6887"/>
                    <a:pt x="18262" y="6887"/>
                  </a:cubicBezTo>
                  <a:cubicBezTo>
                    <a:pt x="23138" y="6887"/>
                    <a:pt x="24077" y="4755"/>
                    <a:pt x="29235" y="4755"/>
                  </a:cubicBezTo>
                  <a:cubicBezTo>
                    <a:pt x="34233" y="4755"/>
                    <a:pt x="35368" y="6951"/>
                    <a:pt x="40913" y="6951"/>
                  </a:cubicBezTo>
                  <a:cubicBezTo>
                    <a:pt x="45603" y="6951"/>
                    <a:pt x="47837" y="4845"/>
                    <a:pt x="51688" y="4845"/>
                  </a:cubicBezTo>
                  <a:cubicBezTo>
                    <a:pt x="55105" y="4845"/>
                    <a:pt x="57578" y="5805"/>
                    <a:pt x="59207" y="6813"/>
                  </a:cubicBezTo>
                  <a:lnTo>
                    <a:pt x="59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10800000" flipH="1">
              <a:off x="4571990" y="4741152"/>
              <a:ext cx="4621994" cy="410544"/>
            </a:xfrm>
            <a:custGeom>
              <a:avLst/>
              <a:gdLst/>
              <a:ahLst/>
              <a:cxnLst/>
              <a:rect l="l" t="t" r="r" b="b"/>
              <a:pathLst>
                <a:path w="59207" h="5259" extrusionOk="0">
                  <a:moveTo>
                    <a:pt x="6340" y="1417"/>
                  </a:moveTo>
                  <a:cubicBezTo>
                    <a:pt x="3799" y="1417"/>
                    <a:pt x="1448" y="2452"/>
                    <a:pt x="0" y="3253"/>
                  </a:cubicBezTo>
                  <a:lnTo>
                    <a:pt x="0" y="5232"/>
                  </a:lnTo>
                  <a:cubicBezTo>
                    <a:pt x="1157" y="4489"/>
                    <a:pt x="3953" y="2924"/>
                    <a:pt x="7035" y="2924"/>
                  </a:cubicBezTo>
                  <a:cubicBezTo>
                    <a:pt x="12352" y="2924"/>
                    <a:pt x="13710" y="5190"/>
                    <a:pt x="18262" y="5190"/>
                  </a:cubicBezTo>
                  <a:cubicBezTo>
                    <a:pt x="23138" y="5190"/>
                    <a:pt x="24077" y="3062"/>
                    <a:pt x="29235" y="3062"/>
                  </a:cubicBezTo>
                  <a:cubicBezTo>
                    <a:pt x="34233" y="3062"/>
                    <a:pt x="35368" y="5259"/>
                    <a:pt x="40913" y="5259"/>
                  </a:cubicBezTo>
                  <a:cubicBezTo>
                    <a:pt x="45603" y="5259"/>
                    <a:pt x="47837" y="3152"/>
                    <a:pt x="51688" y="3152"/>
                  </a:cubicBezTo>
                  <a:cubicBezTo>
                    <a:pt x="55105" y="3152"/>
                    <a:pt x="57578" y="4113"/>
                    <a:pt x="59207" y="5115"/>
                  </a:cubicBezTo>
                  <a:lnTo>
                    <a:pt x="59207" y="3168"/>
                  </a:lnTo>
                  <a:cubicBezTo>
                    <a:pt x="57562" y="2340"/>
                    <a:pt x="55307" y="1651"/>
                    <a:pt x="52368" y="1651"/>
                  </a:cubicBezTo>
                  <a:cubicBezTo>
                    <a:pt x="48399" y="1651"/>
                    <a:pt x="46096" y="3821"/>
                    <a:pt x="41263" y="3821"/>
                  </a:cubicBezTo>
                  <a:cubicBezTo>
                    <a:pt x="35548" y="3821"/>
                    <a:pt x="34376" y="1561"/>
                    <a:pt x="29224" y="1561"/>
                  </a:cubicBezTo>
                  <a:cubicBezTo>
                    <a:pt x="23908" y="1561"/>
                    <a:pt x="22942" y="3757"/>
                    <a:pt x="17912" y="3757"/>
                  </a:cubicBezTo>
                  <a:cubicBezTo>
                    <a:pt x="13222" y="3757"/>
                    <a:pt x="11821" y="1417"/>
                    <a:pt x="6340" y="1417"/>
                  </a:cubicBezTo>
                  <a:close/>
                  <a:moveTo>
                    <a:pt x="8128" y="1"/>
                  </a:moveTo>
                  <a:cubicBezTo>
                    <a:pt x="11991" y="510"/>
                    <a:pt x="13630" y="2245"/>
                    <a:pt x="17716" y="2245"/>
                  </a:cubicBezTo>
                  <a:cubicBezTo>
                    <a:pt x="22852" y="2245"/>
                    <a:pt x="23839" y="6"/>
                    <a:pt x="29266" y="6"/>
                  </a:cubicBezTo>
                  <a:cubicBezTo>
                    <a:pt x="34530" y="6"/>
                    <a:pt x="35724" y="2314"/>
                    <a:pt x="41555" y="2314"/>
                  </a:cubicBezTo>
                  <a:cubicBezTo>
                    <a:pt x="46489" y="2314"/>
                    <a:pt x="48845" y="101"/>
                    <a:pt x="52898" y="101"/>
                  </a:cubicBezTo>
                  <a:cubicBezTo>
                    <a:pt x="55514" y="101"/>
                    <a:pt x="57604" y="632"/>
                    <a:pt x="59207" y="1332"/>
                  </a:cubicBezTo>
                  <a:lnTo>
                    <a:pt x="59207" y="1"/>
                  </a:lnTo>
                  <a:lnTo>
                    <a:pt x="47035" y="1"/>
                  </a:lnTo>
                  <a:cubicBezTo>
                    <a:pt x="45566" y="441"/>
                    <a:pt x="43958" y="807"/>
                    <a:pt x="41921" y="807"/>
                  </a:cubicBezTo>
                  <a:cubicBezTo>
                    <a:pt x="39575" y="807"/>
                    <a:pt x="37963" y="441"/>
                    <a:pt x="36541" y="1"/>
                  </a:cubicBezTo>
                  <a:lnTo>
                    <a:pt x="21971" y="1"/>
                  </a:lnTo>
                  <a:cubicBezTo>
                    <a:pt x="20719" y="409"/>
                    <a:pt x="19334" y="733"/>
                    <a:pt x="17344" y="733"/>
                  </a:cubicBezTo>
                  <a:cubicBezTo>
                    <a:pt x="15562" y="733"/>
                    <a:pt x="14230" y="414"/>
                    <a:pt x="12983" y="1"/>
                  </a:cubicBezTo>
                  <a:close/>
                  <a:moveTo>
                    <a:pt x="0" y="1"/>
                  </a:moveTo>
                  <a:lnTo>
                    <a:pt x="0" y="1428"/>
                  </a:lnTo>
                  <a:cubicBezTo>
                    <a:pt x="1114" y="865"/>
                    <a:pt x="2589" y="266"/>
                    <a:pt x="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4571990" y="4741152"/>
              <a:ext cx="4621994" cy="410544"/>
            </a:xfrm>
            <a:custGeom>
              <a:avLst/>
              <a:gdLst/>
              <a:ahLst/>
              <a:cxnLst/>
              <a:rect l="l" t="t" r="r" b="b"/>
              <a:pathLst>
                <a:path w="59207" h="5259" extrusionOk="0">
                  <a:moveTo>
                    <a:pt x="45417" y="3258"/>
                  </a:moveTo>
                  <a:cubicBezTo>
                    <a:pt x="44213" y="3577"/>
                    <a:pt x="42876" y="3821"/>
                    <a:pt x="41263" y="3821"/>
                  </a:cubicBezTo>
                  <a:cubicBezTo>
                    <a:pt x="39814" y="3821"/>
                    <a:pt x="38658" y="3678"/>
                    <a:pt x="37655" y="3460"/>
                  </a:cubicBezTo>
                  <a:cubicBezTo>
                    <a:pt x="37496" y="3943"/>
                    <a:pt x="37363" y="4420"/>
                    <a:pt x="37267" y="4871"/>
                  </a:cubicBezTo>
                  <a:cubicBezTo>
                    <a:pt x="38276" y="5099"/>
                    <a:pt x="39438" y="5259"/>
                    <a:pt x="40913" y="5259"/>
                  </a:cubicBezTo>
                  <a:cubicBezTo>
                    <a:pt x="42860" y="5259"/>
                    <a:pt x="44388" y="4893"/>
                    <a:pt x="45778" y="4468"/>
                  </a:cubicBezTo>
                  <a:cubicBezTo>
                    <a:pt x="45682" y="4075"/>
                    <a:pt x="45560" y="3667"/>
                    <a:pt x="45417" y="3258"/>
                  </a:cubicBezTo>
                  <a:close/>
                  <a:moveTo>
                    <a:pt x="13848" y="3083"/>
                  </a:moveTo>
                  <a:cubicBezTo>
                    <a:pt x="13705" y="3481"/>
                    <a:pt x="13583" y="3874"/>
                    <a:pt x="13482" y="4256"/>
                  </a:cubicBezTo>
                  <a:cubicBezTo>
                    <a:pt x="14861" y="4749"/>
                    <a:pt x="16251" y="5190"/>
                    <a:pt x="18262" y="5190"/>
                  </a:cubicBezTo>
                  <a:cubicBezTo>
                    <a:pt x="19769" y="5190"/>
                    <a:pt x="20905" y="4988"/>
                    <a:pt x="21902" y="4707"/>
                  </a:cubicBezTo>
                  <a:cubicBezTo>
                    <a:pt x="21801" y="4251"/>
                    <a:pt x="21663" y="3778"/>
                    <a:pt x="21499" y="3301"/>
                  </a:cubicBezTo>
                  <a:cubicBezTo>
                    <a:pt x="20512" y="3566"/>
                    <a:pt x="19387" y="3752"/>
                    <a:pt x="17912" y="3752"/>
                  </a:cubicBezTo>
                  <a:cubicBezTo>
                    <a:pt x="16251" y="3757"/>
                    <a:pt x="15005" y="3460"/>
                    <a:pt x="13848" y="3083"/>
                  </a:cubicBezTo>
                  <a:close/>
                  <a:moveTo>
                    <a:pt x="55503" y="1932"/>
                  </a:moveTo>
                  <a:cubicBezTo>
                    <a:pt x="55673" y="2526"/>
                    <a:pt x="55822" y="3115"/>
                    <a:pt x="55949" y="3709"/>
                  </a:cubicBezTo>
                  <a:cubicBezTo>
                    <a:pt x="57275" y="4081"/>
                    <a:pt x="58358" y="4590"/>
                    <a:pt x="59207" y="5115"/>
                  </a:cubicBezTo>
                  <a:lnTo>
                    <a:pt x="59207" y="3168"/>
                  </a:lnTo>
                  <a:cubicBezTo>
                    <a:pt x="58204" y="2664"/>
                    <a:pt x="56973" y="2213"/>
                    <a:pt x="55503" y="1932"/>
                  </a:cubicBezTo>
                  <a:close/>
                  <a:moveTo>
                    <a:pt x="3762" y="1746"/>
                  </a:moveTo>
                  <a:cubicBezTo>
                    <a:pt x="2255" y="2118"/>
                    <a:pt x="939" y="2733"/>
                    <a:pt x="0" y="3253"/>
                  </a:cubicBezTo>
                  <a:lnTo>
                    <a:pt x="0" y="5232"/>
                  </a:lnTo>
                  <a:cubicBezTo>
                    <a:pt x="653" y="4813"/>
                    <a:pt x="1825" y="4134"/>
                    <a:pt x="3279" y="3619"/>
                  </a:cubicBezTo>
                  <a:cubicBezTo>
                    <a:pt x="3417" y="2993"/>
                    <a:pt x="3571" y="2367"/>
                    <a:pt x="3762" y="1746"/>
                  </a:cubicBezTo>
                  <a:close/>
                  <a:moveTo>
                    <a:pt x="38902" y="574"/>
                  </a:moveTo>
                  <a:cubicBezTo>
                    <a:pt x="38652" y="1030"/>
                    <a:pt x="38419" y="1513"/>
                    <a:pt x="38201" y="2012"/>
                  </a:cubicBezTo>
                  <a:cubicBezTo>
                    <a:pt x="39151" y="2197"/>
                    <a:pt x="40233" y="2314"/>
                    <a:pt x="41555" y="2314"/>
                  </a:cubicBezTo>
                  <a:cubicBezTo>
                    <a:pt x="42823" y="2314"/>
                    <a:pt x="43916" y="2171"/>
                    <a:pt x="44913" y="1953"/>
                  </a:cubicBezTo>
                  <a:cubicBezTo>
                    <a:pt x="44717" y="1497"/>
                    <a:pt x="44499" y="1056"/>
                    <a:pt x="44276" y="637"/>
                  </a:cubicBezTo>
                  <a:cubicBezTo>
                    <a:pt x="43549" y="743"/>
                    <a:pt x="42775" y="807"/>
                    <a:pt x="41921" y="807"/>
                  </a:cubicBezTo>
                  <a:cubicBezTo>
                    <a:pt x="40759" y="807"/>
                    <a:pt x="39772" y="717"/>
                    <a:pt x="38902" y="574"/>
                  </a:cubicBezTo>
                  <a:close/>
                  <a:moveTo>
                    <a:pt x="20241" y="462"/>
                  </a:moveTo>
                  <a:cubicBezTo>
                    <a:pt x="19414" y="627"/>
                    <a:pt x="18480" y="733"/>
                    <a:pt x="17344" y="733"/>
                  </a:cubicBezTo>
                  <a:cubicBezTo>
                    <a:pt x="16469" y="733"/>
                    <a:pt x="15694" y="659"/>
                    <a:pt x="14994" y="526"/>
                  </a:cubicBezTo>
                  <a:cubicBezTo>
                    <a:pt x="14771" y="929"/>
                    <a:pt x="14559" y="1359"/>
                    <a:pt x="14357" y="1799"/>
                  </a:cubicBezTo>
                  <a:cubicBezTo>
                    <a:pt x="15328" y="2065"/>
                    <a:pt x="16395" y="2245"/>
                    <a:pt x="17716" y="2245"/>
                  </a:cubicBezTo>
                  <a:cubicBezTo>
                    <a:pt x="19010" y="2245"/>
                    <a:pt x="20045" y="2102"/>
                    <a:pt x="20952" y="1889"/>
                  </a:cubicBezTo>
                  <a:cubicBezTo>
                    <a:pt x="20735" y="1396"/>
                    <a:pt x="20496" y="913"/>
                    <a:pt x="20241" y="462"/>
                  </a:cubicBezTo>
                  <a:close/>
                  <a:moveTo>
                    <a:pt x="54840" y="1"/>
                  </a:moveTo>
                  <a:cubicBezTo>
                    <a:pt x="54867" y="70"/>
                    <a:pt x="54898" y="144"/>
                    <a:pt x="54925" y="213"/>
                  </a:cubicBezTo>
                  <a:cubicBezTo>
                    <a:pt x="56617" y="404"/>
                    <a:pt x="58039" y="823"/>
                    <a:pt x="59207" y="1332"/>
                  </a:cubicBezTo>
                  <a:lnTo>
                    <a:pt x="59207" y="1"/>
                  </a:lnTo>
                  <a:close/>
                  <a:moveTo>
                    <a:pt x="0" y="1"/>
                  </a:moveTo>
                  <a:lnTo>
                    <a:pt x="0" y="1428"/>
                  </a:lnTo>
                  <a:cubicBezTo>
                    <a:pt x="1114" y="865"/>
                    <a:pt x="2589" y="266"/>
                    <a:pt x="4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BLANK_20">
    <p:spTree>
      <p:nvGrpSpPr>
        <p:cNvPr id="1" name="Shape 321"/>
        <p:cNvGrpSpPr/>
        <p:nvPr/>
      </p:nvGrpSpPr>
      <p:grpSpPr>
        <a:xfrm>
          <a:off x="0" y="0"/>
          <a:ext cx="0" cy="0"/>
          <a:chOff x="0" y="0"/>
          <a:chExt cx="0" cy="0"/>
        </a:xfrm>
      </p:grpSpPr>
      <p:pic>
        <p:nvPicPr>
          <p:cNvPr id="322" name="Google Shape;322;p29"/>
          <p:cNvPicPr preferRelativeResize="0"/>
          <p:nvPr/>
        </p:nvPicPr>
        <p:blipFill>
          <a:blip r:embed="rId2">
            <a:alphaModFix/>
          </a:blip>
          <a:stretch>
            <a:fillRect/>
          </a:stretch>
        </p:blipFill>
        <p:spPr>
          <a:xfrm>
            <a:off x="0" y="0"/>
            <a:ext cx="9143990" cy="5143500"/>
          </a:xfrm>
          <a:prstGeom prst="rect">
            <a:avLst/>
          </a:prstGeom>
          <a:noFill/>
          <a:ln>
            <a:noFill/>
          </a:ln>
        </p:spPr>
      </p:pic>
      <p:sp>
        <p:nvSpPr>
          <p:cNvPr id="323" name="Google Shape;323;p29"/>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24" name="Google Shape;324;p29"/>
          <p:cNvGrpSpPr/>
          <p:nvPr/>
        </p:nvGrpSpPr>
        <p:grpSpPr>
          <a:xfrm rot="5400000">
            <a:off x="7282686" y="3321159"/>
            <a:ext cx="1566080" cy="2221995"/>
            <a:chOff x="7395356" y="571"/>
            <a:chExt cx="1805904" cy="2562264"/>
          </a:xfrm>
        </p:grpSpPr>
        <p:sp>
          <p:nvSpPr>
            <p:cNvPr id="325" name="Google Shape;325;p29"/>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328"/>
        <p:cNvGrpSpPr/>
        <p:nvPr/>
      </p:nvGrpSpPr>
      <p:grpSpPr>
        <a:xfrm>
          <a:off x="0" y="0"/>
          <a:ext cx="0" cy="0"/>
          <a:chOff x="0" y="0"/>
          <a:chExt cx="0" cy="0"/>
        </a:xfrm>
      </p:grpSpPr>
      <p:pic>
        <p:nvPicPr>
          <p:cNvPr id="329" name="Google Shape;329;p30"/>
          <p:cNvPicPr preferRelativeResize="0"/>
          <p:nvPr/>
        </p:nvPicPr>
        <p:blipFill>
          <a:blip r:embed="rId2">
            <a:alphaModFix/>
          </a:blip>
          <a:stretch>
            <a:fillRect/>
          </a:stretch>
        </p:blipFill>
        <p:spPr>
          <a:xfrm>
            <a:off x="0" y="0"/>
            <a:ext cx="9143990" cy="5143500"/>
          </a:xfrm>
          <a:prstGeom prst="rect">
            <a:avLst/>
          </a:prstGeom>
          <a:noFill/>
          <a:ln>
            <a:noFill/>
          </a:ln>
        </p:spPr>
      </p:pic>
      <p:sp>
        <p:nvSpPr>
          <p:cNvPr id="330" name="Google Shape;330;p30"/>
          <p:cNvSpPr txBox="1">
            <a:spLocks noGrp="1"/>
          </p:cNvSpPr>
          <p:nvPr>
            <p:ph type="title"/>
          </p:nvPr>
        </p:nvSpPr>
        <p:spPr>
          <a:xfrm>
            <a:off x="2643000" y="683488"/>
            <a:ext cx="38580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30"/>
          <p:cNvSpPr txBox="1">
            <a:spLocks noGrp="1"/>
          </p:cNvSpPr>
          <p:nvPr>
            <p:ph type="subTitle" idx="1"/>
          </p:nvPr>
        </p:nvSpPr>
        <p:spPr>
          <a:xfrm>
            <a:off x="2900700" y="1715631"/>
            <a:ext cx="3342600" cy="11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30"/>
          <p:cNvSpPr/>
          <p:nvPr/>
        </p:nvSpPr>
        <p:spPr>
          <a:xfrm>
            <a:off x="489975" y="4355011"/>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8318750" y="4460036"/>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7694775" y="196048"/>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0"/>
          <p:cNvGrpSpPr/>
          <p:nvPr/>
        </p:nvGrpSpPr>
        <p:grpSpPr>
          <a:xfrm rot="10147807">
            <a:off x="-454301" y="-873542"/>
            <a:ext cx="3931049" cy="3880913"/>
            <a:chOff x="9309369" y="3125127"/>
            <a:chExt cx="2044441" cy="2018367"/>
          </a:xfrm>
        </p:grpSpPr>
        <p:sp>
          <p:nvSpPr>
            <p:cNvPr id="336" name="Google Shape;336;p30"/>
            <p:cNvSpPr/>
            <p:nvPr/>
          </p:nvSpPr>
          <p:spPr>
            <a:xfrm flipH="1">
              <a:off x="9309369" y="3125127"/>
              <a:ext cx="2044441" cy="2017474"/>
            </a:xfrm>
            <a:custGeom>
              <a:avLst/>
              <a:gdLst/>
              <a:ahLst/>
              <a:cxnLst/>
              <a:rect l="l" t="t" r="r" b="b"/>
              <a:pathLst>
                <a:path w="13722" h="13541" extrusionOk="0">
                  <a:moveTo>
                    <a:pt x="0" y="1"/>
                  </a:moveTo>
                  <a:lnTo>
                    <a:pt x="0" y="13541"/>
                  </a:lnTo>
                  <a:lnTo>
                    <a:pt x="13721" y="13541"/>
                  </a:lnTo>
                  <a:lnTo>
                    <a:pt x="13721" y="9561"/>
                  </a:lnTo>
                  <a:cubicBezTo>
                    <a:pt x="11875" y="9837"/>
                    <a:pt x="9524" y="9795"/>
                    <a:pt x="7800" y="8925"/>
                  </a:cubicBezTo>
                  <a:cubicBezTo>
                    <a:pt x="4956" y="7487"/>
                    <a:pt x="5725" y="4733"/>
                    <a:pt x="3815" y="2537"/>
                  </a:cubicBezTo>
                  <a:cubicBezTo>
                    <a:pt x="2579" y="1120"/>
                    <a:pt x="121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flipH="1">
              <a:off x="9309369" y="3300636"/>
              <a:ext cx="2044441" cy="1842857"/>
            </a:xfrm>
            <a:custGeom>
              <a:avLst/>
              <a:gdLst/>
              <a:ahLst/>
              <a:cxnLst/>
              <a:rect l="l" t="t" r="r" b="b"/>
              <a:pathLst>
                <a:path w="13722" h="12369" extrusionOk="0">
                  <a:moveTo>
                    <a:pt x="0" y="6479"/>
                  </a:moveTo>
                  <a:lnTo>
                    <a:pt x="0" y="7911"/>
                  </a:lnTo>
                  <a:cubicBezTo>
                    <a:pt x="154" y="8192"/>
                    <a:pt x="414" y="8872"/>
                    <a:pt x="552" y="9163"/>
                  </a:cubicBezTo>
                  <a:cubicBezTo>
                    <a:pt x="1152" y="10384"/>
                    <a:pt x="1799" y="11509"/>
                    <a:pt x="2892" y="12363"/>
                  </a:cubicBezTo>
                  <a:lnTo>
                    <a:pt x="4240" y="12363"/>
                  </a:lnTo>
                  <a:cubicBezTo>
                    <a:pt x="2913" y="11774"/>
                    <a:pt x="1799" y="9922"/>
                    <a:pt x="1078" y="8442"/>
                  </a:cubicBezTo>
                  <a:cubicBezTo>
                    <a:pt x="754" y="7784"/>
                    <a:pt x="446" y="7110"/>
                    <a:pt x="0" y="6479"/>
                  </a:cubicBezTo>
                  <a:close/>
                  <a:moveTo>
                    <a:pt x="0" y="3067"/>
                  </a:moveTo>
                  <a:lnTo>
                    <a:pt x="0" y="4075"/>
                  </a:lnTo>
                  <a:cubicBezTo>
                    <a:pt x="796" y="4887"/>
                    <a:pt x="1237" y="5858"/>
                    <a:pt x="1735" y="6877"/>
                  </a:cubicBezTo>
                  <a:cubicBezTo>
                    <a:pt x="3173" y="9981"/>
                    <a:pt x="4494" y="11710"/>
                    <a:pt x="7471" y="12368"/>
                  </a:cubicBezTo>
                  <a:lnTo>
                    <a:pt x="13721" y="12363"/>
                  </a:lnTo>
                  <a:lnTo>
                    <a:pt x="13721" y="12235"/>
                  </a:lnTo>
                  <a:cubicBezTo>
                    <a:pt x="10548" y="12235"/>
                    <a:pt x="8537" y="12182"/>
                    <a:pt x="6213" y="11074"/>
                  </a:cubicBezTo>
                  <a:cubicBezTo>
                    <a:pt x="4181" y="9970"/>
                    <a:pt x="3407" y="8431"/>
                    <a:pt x="2484" y="6542"/>
                  </a:cubicBezTo>
                  <a:cubicBezTo>
                    <a:pt x="1889" y="5322"/>
                    <a:pt x="1194" y="4065"/>
                    <a:pt x="0" y="3067"/>
                  </a:cubicBezTo>
                  <a:close/>
                  <a:moveTo>
                    <a:pt x="0" y="0"/>
                  </a:moveTo>
                  <a:lnTo>
                    <a:pt x="0" y="876"/>
                  </a:lnTo>
                  <a:cubicBezTo>
                    <a:pt x="1481" y="1847"/>
                    <a:pt x="2181" y="3194"/>
                    <a:pt x="2855" y="4632"/>
                  </a:cubicBezTo>
                  <a:cubicBezTo>
                    <a:pt x="3725" y="6505"/>
                    <a:pt x="4510" y="8373"/>
                    <a:pt x="6802" y="9551"/>
                  </a:cubicBezTo>
                  <a:lnTo>
                    <a:pt x="6808" y="9551"/>
                  </a:lnTo>
                  <a:cubicBezTo>
                    <a:pt x="8951" y="10538"/>
                    <a:pt x="11471" y="10776"/>
                    <a:pt x="13721" y="10670"/>
                  </a:cubicBezTo>
                  <a:lnTo>
                    <a:pt x="13721" y="9864"/>
                  </a:lnTo>
                  <a:cubicBezTo>
                    <a:pt x="11795" y="10028"/>
                    <a:pt x="9174" y="9837"/>
                    <a:pt x="7137" y="8877"/>
                  </a:cubicBezTo>
                  <a:cubicBezTo>
                    <a:pt x="5110" y="7832"/>
                    <a:pt x="4425" y="6219"/>
                    <a:pt x="3539" y="4314"/>
                  </a:cubicBezTo>
                  <a:cubicBezTo>
                    <a:pt x="2802" y="2738"/>
                    <a:pt x="1911" y="10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flipH="1">
              <a:off x="9309369" y="3619920"/>
              <a:ext cx="2044441" cy="1522678"/>
            </a:xfrm>
            <a:custGeom>
              <a:avLst/>
              <a:gdLst/>
              <a:ahLst/>
              <a:cxnLst/>
              <a:rect l="l" t="t" r="r" b="b"/>
              <a:pathLst>
                <a:path w="13722" h="10220" extrusionOk="0">
                  <a:moveTo>
                    <a:pt x="11249" y="10055"/>
                  </a:moveTo>
                  <a:cubicBezTo>
                    <a:pt x="11238" y="10114"/>
                    <a:pt x="11227" y="10167"/>
                    <a:pt x="11222" y="10220"/>
                  </a:cubicBezTo>
                  <a:lnTo>
                    <a:pt x="13721" y="10220"/>
                  </a:lnTo>
                  <a:lnTo>
                    <a:pt x="13721" y="10092"/>
                  </a:lnTo>
                  <a:cubicBezTo>
                    <a:pt x="12814" y="10092"/>
                    <a:pt x="12002" y="10087"/>
                    <a:pt x="11249" y="10055"/>
                  </a:cubicBezTo>
                  <a:close/>
                  <a:moveTo>
                    <a:pt x="13721" y="7721"/>
                  </a:moveTo>
                  <a:cubicBezTo>
                    <a:pt x="13090" y="7774"/>
                    <a:pt x="12384" y="7790"/>
                    <a:pt x="11647" y="7753"/>
                  </a:cubicBezTo>
                  <a:cubicBezTo>
                    <a:pt x="11604" y="8002"/>
                    <a:pt x="11562" y="8246"/>
                    <a:pt x="11514" y="8511"/>
                  </a:cubicBezTo>
                  <a:cubicBezTo>
                    <a:pt x="12262" y="8559"/>
                    <a:pt x="13005" y="8559"/>
                    <a:pt x="13721" y="8527"/>
                  </a:cubicBezTo>
                  <a:lnTo>
                    <a:pt x="13721" y="7721"/>
                  </a:lnTo>
                  <a:close/>
                  <a:moveTo>
                    <a:pt x="0" y="4336"/>
                  </a:moveTo>
                  <a:lnTo>
                    <a:pt x="0" y="5768"/>
                  </a:lnTo>
                  <a:cubicBezTo>
                    <a:pt x="154" y="6049"/>
                    <a:pt x="414" y="6729"/>
                    <a:pt x="552" y="7020"/>
                  </a:cubicBezTo>
                  <a:cubicBezTo>
                    <a:pt x="1152" y="8241"/>
                    <a:pt x="1799" y="9366"/>
                    <a:pt x="2892" y="10220"/>
                  </a:cubicBezTo>
                  <a:lnTo>
                    <a:pt x="4240" y="10220"/>
                  </a:lnTo>
                  <a:cubicBezTo>
                    <a:pt x="2913" y="9631"/>
                    <a:pt x="1799" y="7779"/>
                    <a:pt x="1078" y="6299"/>
                  </a:cubicBezTo>
                  <a:cubicBezTo>
                    <a:pt x="754" y="5641"/>
                    <a:pt x="446" y="4967"/>
                    <a:pt x="0" y="4336"/>
                  </a:cubicBezTo>
                  <a:close/>
                  <a:moveTo>
                    <a:pt x="1157" y="2139"/>
                  </a:moveTo>
                  <a:cubicBezTo>
                    <a:pt x="1030" y="2373"/>
                    <a:pt x="892" y="2622"/>
                    <a:pt x="749" y="2877"/>
                  </a:cubicBezTo>
                  <a:cubicBezTo>
                    <a:pt x="1125" y="3455"/>
                    <a:pt x="1417" y="4086"/>
                    <a:pt x="1735" y="4734"/>
                  </a:cubicBezTo>
                  <a:cubicBezTo>
                    <a:pt x="2908" y="7265"/>
                    <a:pt x="4006" y="8883"/>
                    <a:pt x="5985" y="9753"/>
                  </a:cubicBezTo>
                  <a:cubicBezTo>
                    <a:pt x="6160" y="9535"/>
                    <a:pt x="6330" y="9302"/>
                    <a:pt x="6505" y="9063"/>
                  </a:cubicBezTo>
                  <a:cubicBezTo>
                    <a:pt x="6410" y="9021"/>
                    <a:pt x="6309" y="8978"/>
                    <a:pt x="6213" y="8931"/>
                  </a:cubicBezTo>
                  <a:cubicBezTo>
                    <a:pt x="4181" y="7827"/>
                    <a:pt x="3407" y="6288"/>
                    <a:pt x="2484" y="4399"/>
                  </a:cubicBezTo>
                  <a:cubicBezTo>
                    <a:pt x="2112" y="3635"/>
                    <a:pt x="1704" y="2861"/>
                    <a:pt x="1157" y="2139"/>
                  </a:cubicBezTo>
                  <a:close/>
                  <a:moveTo>
                    <a:pt x="2330" y="1"/>
                  </a:moveTo>
                  <a:cubicBezTo>
                    <a:pt x="2202" y="245"/>
                    <a:pt x="2070" y="489"/>
                    <a:pt x="1932" y="738"/>
                  </a:cubicBezTo>
                  <a:cubicBezTo>
                    <a:pt x="2282" y="1290"/>
                    <a:pt x="2568" y="1884"/>
                    <a:pt x="2855" y="2489"/>
                  </a:cubicBezTo>
                  <a:cubicBezTo>
                    <a:pt x="3725" y="4362"/>
                    <a:pt x="4510" y="6230"/>
                    <a:pt x="6802" y="7408"/>
                  </a:cubicBezTo>
                  <a:lnTo>
                    <a:pt x="6808" y="7408"/>
                  </a:lnTo>
                  <a:cubicBezTo>
                    <a:pt x="7025" y="7514"/>
                    <a:pt x="7248" y="7604"/>
                    <a:pt x="7476" y="7689"/>
                  </a:cubicBezTo>
                  <a:cubicBezTo>
                    <a:pt x="7625" y="7482"/>
                    <a:pt x="7773" y="7270"/>
                    <a:pt x="7927" y="7058"/>
                  </a:cubicBezTo>
                  <a:cubicBezTo>
                    <a:pt x="7657" y="6962"/>
                    <a:pt x="7391" y="6851"/>
                    <a:pt x="7137" y="6734"/>
                  </a:cubicBezTo>
                  <a:cubicBezTo>
                    <a:pt x="5110" y="5689"/>
                    <a:pt x="4425" y="4076"/>
                    <a:pt x="3539" y="2171"/>
                  </a:cubicBezTo>
                  <a:cubicBezTo>
                    <a:pt x="3195" y="1439"/>
                    <a:pt x="2823" y="696"/>
                    <a:pt x="23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flipH="1">
              <a:off x="10497564" y="3125127"/>
              <a:ext cx="856246" cy="2017474"/>
            </a:xfrm>
            <a:custGeom>
              <a:avLst/>
              <a:gdLst/>
              <a:ahLst/>
              <a:cxnLst/>
              <a:rect l="l" t="t" r="r" b="b"/>
              <a:pathLst>
                <a:path w="5747" h="13541" extrusionOk="0">
                  <a:moveTo>
                    <a:pt x="0" y="1"/>
                  </a:moveTo>
                  <a:lnTo>
                    <a:pt x="0" y="13541"/>
                  </a:lnTo>
                  <a:lnTo>
                    <a:pt x="1067" y="13541"/>
                  </a:lnTo>
                  <a:cubicBezTo>
                    <a:pt x="2436" y="11546"/>
                    <a:pt x="4272" y="8872"/>
                    <a:pt x="5747" y="6744"/>
                  </a:cubicBezTo>
                  <a:cubicBezTo>
                    <a:pt x="5147" y="5418"/>
                    <a:pt x="4977" y="3874"/>
                    <a:pt x="3815" y="2537"/>
                  </a:cubicBezTo>
                  <a:cubicBezTo>
                    <a:pt x="2579" y="1120"/>
                    <a:pt x="121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flipH="1">
              <a:off x="10577422" y="3300636"/>
              <a:ext cx="776387" cy="1757486"/>
            </a:xfrm>
            <a:custGeom>
              <a:avLst/>
              <a:gdLst/>
              <a:ahLst/>
              <a:cxnLst/>
              <a:rect l="l" t="t" r="r" b="b"/>
              <a:pathLst>
                <a:path w="5211" h="11796" extrusionOk="0">
                  <a:moveTo>
                    <a:pt x="950" y="0"/>
                  </a:moveTo>
                  <a:lnTo>
                    <a:pt x="945" y="361"/>
                  </a:lnTo>
                  <a:lnTo>
                    <a:pt x="632" y="542"/>
                  </a:lnTo>
                  <a:lnTo>
                    <a:pt x="966" y="642"/>
                  </a:lnTo>
                  <a:lnTo>
                    <a:pt x="1024" y="998"/>
                  </a:lnTo>
                  <a:lnTo>
                    <a:pt x="1237" y="695"/>
                  </a:lnTo>
                  <a:lnTo>
                    <a:pt x="1582" y="727"/>
                  </a:lnTo>
                  <a:lnTo>
                    <a:pt x="1380" y="446"/>
                  </a:lnTo>
                  <a:lnTo>
                    <a:pt x="1539" y="112"/>
                  </a:lnTo>
                  <a:lnTo>
                    <a:pt x="1205" y="239"/>
                  </a:lnTo>
                  <a:lnTo>
                    <a:pt x="950" y="0"/>
                  </a:lnTo>
                  <a:close/>
                  <a:moveTo>
                    <a:pt x="207" y="1693"/>
                  </a:moveTo>
                  <a:lnTo>
                    <a:pt x="0" y="1767"/>
                  </a:lnTo>
                  <a:lnTo>
                    <a:pt x="0" y="2287"/>
                  </a:lnTo>
                  <a:lnTo>
                    <a:pt x="250" y="2308"/>
                  </a:lnTo>
                  <a:lnTo>
                    <a:pt x="54" y="2022"/>
                  </a:lnTo>
                  <a:lnTo>
                    <a:pt x="207" y="1693"/>
                  </a:lnTo>
                  <a:close/>
                  <a:moveTo>
                    <a:pt x="1306" y="1831"/>
                  </a:moveTo>
                  <a:lnTo>
                    <a:pt x="1306" y="2192"/>
                  </a:lnTo>
                  <a:lnTo>
                    <a:pt x="998" y="2383"/>
                  </a:lnTo>
                  <a:lnTo>
                    <a:pt x="1332" y="2473"/>
                  </a:lnTo>
                  <a:lnTo>
                    <a:pt x="1396" y="2823"/>
                  </a:lnTo>
                  <a:lnTo>
                    <a:pt x="1603" y="2521"/>
                  </a:lnTo>
                  <a:lnTo>
                    <a:pt x="1953" y="2547"/>
                  </a:lnTo>
                  <a:lnTo>
                    <a:pt x="1953" y="2547"/>
                  </a:lnTo>
                  <a:lnTo>
                    <a:pt x="1746" y="2266"/>
                  </a:lnTo>
                  <a:lnTo>
                    <a:pt x="1895" y="1932"/>
                  </a:lnTo>
                  <a:lnTo>
                    <a:pt x="1560" y="2064"/>
                  </a:lnTo>
                  <a:lnTo>
                    <a:pt x="1306" y="1831"/>
                  </a:lnTo>
                  <a:close/>
                  <a:moveTo>
                    <a:pt x="3115" y="1905"/>
                  </a:moveTo>
                  <a:lnTo>
                    <a:pt x="3104" y="2266"/>
                  </a:lnTo>
                  <a:lnTo>
                    <a:pt x="2791" y="2457"/>
                  </a:lnTo>
                  <a:lnTo>
                    <a:pt x="3126" y="2547"/>
                  </a:lnTo>
                  <a:lnTo>
                    <a:pt x="3179" y="2903"/>
                  </a:lnTo>
                  <a:lnTo>
                    <a:pt x="3391" y="2595"/>
                  </a:lnTo>
                  <a:lnTo>
                    <a:pt x="3741" y="2621"/>
                  </a:lnTo>
                  <a:lnTo>
                    <a:pt x="3741" y="2621"/>
                  </a:lnTo>
                  <a:lnTo>
                    <a:pt x="3539" y="2346"/>
                  </a:lnTo>
                  <a:lnTo>
                    <a:pt x="3699" y="2011"/>
                  </a:lnTo>
                  <a:lnTo>
                    <a:pt x="3699" y="2011"/>
                  </a:lnTo>
                  <a:lnTo>
                    <a:pt x="3364" y="2139"/>
                  </a:lnTo>
                  <a:lnTo>
                    <a:pt x="3115" y="1905"/>
                  </a:lnTo>
                  <a:close/>
                  <a:moveTo>
                    <a:pt x="64" y="3391"/>
                  </a:moveTo>
                  <a:lnTo>
                    <a:pt x="64" y="3752"/>
                  </a:lnTo>
                  <a:lnTo>
                    <a:pt x="0" y="3789"/>
                  </a:lnTo>
                  <a:lnTo>
                    <a:pt x="0" y="4012"/>
                  </a:lnTo>
                  <a:lnTo>
                    <a:pt x="91" y="4033"/>
                  </a:lnTo>
                  <a:lnTo>
                    <a:pt x="154" y="4383"/>
                  </a:lnTo>
                  <a:lnTo>
                    <a:pt x="361" y="4081"/>
                  </a:lnTo>
                  <a:lnTo>
                    <a:pt x="711" y="4107"/>
                  </a:lnTo>
                  <a:lnTo>
                    <a:pt x="711" y="4107"/>
                  </a:lnTo>
                  <a:lnTo>
                    <a:pt x="505" y="3826"/>
                  </a:lnTo>
                  <a:lnTo>
                    <a:pt x="653" y="3492"/>
                  </a:lnTo>
                  <a:lnTo>
                    <a:pt x="653" y="3492"/>
                  </a:lnTo>
                  <a:lnTo>
                    <a:pt x="319" y="3624"/>
                  </a:lnTo>
                  <a:lnTo>
                    <a:pt x="64" y="3391"/>
                  </a:lnTo>
                  <a:close/>
                  <a:moveTo>
                    <a:pt x="1773" y="3513"/>
                  </a:moveTo>
                  <a:lnTo>
                    <a:pt x="1762" y="3874"/>
                  </a:lnTo>
                  <a:lnTo>
                    <a:pt x="1449" y="4065"/>
                  </a:lnTo>
                  <a:lnTo>
                    <a:pt x="1778" y="4155"/>
                  </a:lnTo>
                  <a:lnTo>
                    <a:pt x="1836" y="4505"/>
                  </a:lnTo>
                  <a:lnTo>
                    <a:pt x="2048" y="4203"/>
                  </a:lnTo>
                  <a:lnTo>
                    <a:pt x="2399" y="4229"/>
                  </a:lnTo>
                  <a:lnTo>
                    <a:pt x="2197" y="3948"/>
                  </a:lnTo>
                  <a:lnTo>
                    <a:pt x="2356" y="3614"/>
                  </a:lnTo>
                  <a:lnTo>
                    <a:pt x="2022" y="3746"/>
                  </a:lnTo>
                  <a:lnTo>
                    <a:pt x="1773" y="3513"/>
                  </a:lnTo>
                  <a:close/>
                  <a:moveTo>
                    <a:pt x="3327" y="3799"/>
                  </a:moveTo>
                  <a:lnTo>
                    <a:pt x="3327" y="4160"/>
                  </a:lnTo>
                  <a:lnTo>
                    <a:pt x="3019" y="4351"/>
                  </a:lnTo>
                  <a:lnTo>
                    <a:pt x="3354" y="4441"/>
                  </a:lnTo>
                  <a:lnTo>
                    <a:pt x="3417" y="4792"/>
                  </a:lnTo>
                  <a:lnTo>
                    <a:pt x="3624" y="4489"/>
                  </a:lnTo>
                  <a:lnTo>
                    <a:pt x="3974" y="4516"/>
                  </a:lnTo>
                  <a:lnTo>
                    <a:pt x="3768" y="4240"/>
                  </a:lnTo>
                  <a:lnTo>
                    <a:pt x="3916" y="3905"/>
                  </a:lnTo>
                  <a:lnTo>
                    <a:pt x="3582" y="4033"/>
                  </a:lnTo>
                  <a:lnTo>
                    <a:pt x="3327" y="3799"/>
                  </a:lnTo>
                  <a:close/>
                  <a:moveTo>
                    <a:pt x="4563" y="4680"/>
                  </a:moveTo>
                  <a:lnTo>
                    <a:pt x="4563" y="5041"/>
                  </a:lnTo>
                  <a:lnTo>
                    <a:pt x="4256" y="5232"/>
                  </a:lnTo>
                  <a:lnTo>
                    <a:pt x="4590" y="5322"/>
                  </a:lnTo>
                  <a:lnTo>
                    <a:pt x="4654" y="5672"/>
                  </a:lnTo>
                  <a:lnTo>
                    <a:pt x="4861" y="5370"/>
                  </a:lnTo>
                  <a:lnTo>
                    <a:pt x="5211" y="5396"/>
                  </a:lnTo>
                  <a:lnTo>
                    <a:pt x="5211" y="5396"/>
                  </a:lnTo>
                  <a:lnTo>
                    <a:pt x="5004" y="5115"/>
                  </a:lnTo>
                  <a:lnTo>
                    <a:pt x="5152" y="4781"/>
                  </a:lnTo>
                  <a:lnTo>
                    <a:pt x="4818" y="4914"/>
                  </a:lnTo>
                  <a:lnTo>
                    <a:pt x="4563" y="4680"/>
                  </a:lnTo>
                  <a:close/>
                  <a:moveTo>
                    <a:pt x="478" y="5152"/>
                  </a:moveTo>
                  <a:lnTo>
                    <a:pt x="467" y="5513"/>
                  </a:lnTo>
                  <a:lnTo>
                    <a:pt x="154" y="5699"/>
                  </a:lnTo>
                  <a:lnTo>
                    <a:pt x="489" y="5794"/>
                  </a:lnTo>
                  <a:lnTo>
                    <a:pt x="542" y="6144"/>
                  </a:lnTo>
                  <a:lnTo>
                    <a:pt x="759" y="5842"/>
                  </a:lnTo>
                  <a:lnTo>
                    <a:pt x="1104" y="5869"/>
                  </a:lnTo>
                  <a:lnTo>
                    <a:pt x="908" y="5587"/>
                  </a:lnTo>
                  <a:lnTo>
                    <a:pt x="1067" y="5253"/>
                  </a:lnTo>
                  <a:lnTo>
                    <a:pt x="727" y="5386"/>
                  </a:lnTo>
                  <a:lnTo>
                    <a:pt x="478" y="5152"/>
                  </a:lnTo>
                  <a:close/>
                  <a:moveTo>
                    <a:pt x="2086" y="5359"/>
                  </a:moveTo>
                  <a:lnTo>
                    <a:pt x="2086" y="5720"/>
                  </a:lnTo>
                  <a:lnTo>
                    <a:pt x="1778" y="5911"/>
                  </a:lnTo>
                  <a:lnTo>
                    <a:pt x="2112" y="6001"/>
                  </a:lnTo>
                  <a:lnTo>
                    <a:pt x="2176" y="6351"/>
                  </a:lnTo>
                  <a:lnTo>
                    <a:pt x="2383" y="6049"/>
                  </a:lnTo>
                  <a:lnTo>
                    <a:pt x="2733" y="6076"/>
                  </a:lnTo>
                  <a:lnTo>
                    <a:pt x="2526" y="5800"/>
                  </a:lnTo>
                  <a:lnTo>
                    <a:pt x="2675" y="5465"/>
                  </a:lnTo>
                  <a:lnTo>
                    <a:pt x="2675" y="5465"/>
                  </a:lnTo>
                  <a:lnTo>
                    <a:pt x="2340" y="5593"/>
                  </a:lnTo>
                  <a:lnTo>
                    <a:pt x="2086" y="5359"/>
                  </a:lnTo>
                  <a:close/>
                  <a:moveTo>
                    <a:pt x="3322" y="6240"/>
                  </a:moveTo>
                  <a:lnTo>
                    <a:pt x="3322" y="6601"/>
                  </a:lnTo>
                  <a:lnTo>
                    <a:pt x="3014" y="6792"/>
                  </a:lnTo>
                  <a:lnTo>
                    <a:pt x="3348" y="6882"/>
                  </a:lnTo>
                  <a:lnTo>
                    <a:pt x="3412" y="7232"/>
                  </a:lnTo>
                  <a:lnTo>
                    <a:pt x="3619" y="6930"/>
                  </a:lnTo>
                  <a:lnTo>
                    <a:pt x="3969" y="6956"/>
                  </a:lnTo>
                  <a:lnTo>
                    <a:pt x="3762" y="6675"/>
                  </a:lnTo>
                  <a:lnTo>
                    <a:pt x="3911" y="6341"/>
                  </a:lnTo>
                  <a:lnTo>
                    <a:pt x="3577" y="6473"/>
                  </a:lnTo>
                  <a:lnTo>
                    <a:pt x="3322" y="6240"/>
                  </a:lnTo>
                  <a:close/>
                  <a:moveTo>
                    <a:pt x="754" y="7163"/>
                  </a:moveTo>
                  <a:lnTo>
                    <a:pt x="754" y="7524"/>
                  </a:lnTo>
                  <a:lnTo>
                    <a:pt x="446" y="7715"/>
                  </a:lnTo>
                  <a:lnTo>
                    <a:pt x="780" y="7805"/>
                  </a:lnTo>
                  <a:lnTo>
                    <a:pt x="844" y="8155"/>
                  </a:lnTo>
                  <a:lnTo>
                    <a:pt x="1051" y="7853"/>
                  </a:lnTo>
                  <a:lnTo>
                    <a:pt x="1396" y="7879"/>
                  </a:lnTo>
                  <a:lnTo>
                    <a:pt x="1189" y="7598"/>
                  </a:lnTo>
                  <a:lnTo>
                    <a:pt x="1343" y="7269"/>
                  </a:lnTo>
                  <a:lnTo>
                    <a:pt x="1009" y="7397"/>
                  </a:lnTo>
                  <a:lnTo>
                    <a:pt x="754" y="7163"/>
                  </a:lnTo>
                  <a:close/>
                  <a:moveTo>
                    <a:pt x="1990" y="8044"/>
                  </a:moveTo>
                  <a:lnTo>
                    <a:pt x="1990" y="8405"/>
                  </a:lnTo>
                  <a:lnTo>
                    <a:pt x="1682" y="8596"/>
                  </a:lnTo>
                  <a:lnTo>
                    <a:pt x="2017" y="8686"/>
                  </a:lnTo>
                  <a:lnTo>
                    <a:pt x="2080" y="9036"/>
                  </a:lnTo>
                  <a:lnTo>
                    <a:pt x="2287" y="8734"/>
                  </a:lnTo>
                  <a:lnTo>
                    <a:pt x="2637" y="8760"/>
                  </a:lnTo>
                  <a:lnTo>
                    <a:pt x="2637" y="8760"/>
                  </a:lnTo>
                  <a:lnTo>
                    <a:pt x="2430" y="8479"/>
                  </a:lnTo>
                  <a:lnTo>
                    <a:pt x="2579" y="8145"/>
                  </a:lnTo>
                  <a:lnTo>
                    <a:pt x="2245" y="8277"/>
                  </a:lnTo>
                  <a:lnTo>
                    <a:pt x="1990" y="8044"/>
                  </a:lnTo>
                  <a:close/>
                  <a:moveTo>
                    <a:pt x="144" y="8797"/>
                  </a:moveTo>
                  <a:lnTo>
                    <a:pt x="0" y="8856"/>
                  </a:lnTo>
                  <a:lnTo>
                    <a:pt x="0" y="9121"/>
                  </a:lnTo>
                  <a:lnTo>
                    <a:pt x="144" y="8797"/>
                  </a:lnTo>
                  <a:close/>
                  <a:moveTo>
                    <a:pt x="0" y="9142"/>
                  </a:moveTo>
                  <a:lnTo>
                    <a:pt x="0" y="9397"/>
                  </a:lnTo>
                  <a:lnTo>
                    <a:pt x="202" y="9413"/>
                  </a:lnTo>
                  <a:lnTo>
                    <a:pt x="0" y="9142"/>
                  </a:lnTo>
                  <a:close/>
                  <a:moveTo>
                    <a:pt x="796" y="9577"/>
                  </a:moveTo>
                  <a:lnTo>
                    <a:pt x="796" y="9938"/>
                  </a:lnTo>
                  <a:lnTo>
                    <a:pt x="489" y="10129"/>
                  </a:lnTo>
                  <a:lnTo>
                    <a:pt x="823" y="10219"/>
                  </a:lnTo>
                  <a:lnTo>
                    <a:pt x="887" y="10569"/>
                  </a:lnTo>
                  <a:lnTo>
                    <a:pt x="1093" y="10267"/>
                  </a:lnTo>
                  <a:lnTo>
                    <a:pt x="1438" y="10294"/>
                  </a:lnTo>
                  <a:lnTo>
                    <a:pt x="1231" y="10012"/>
                  </a:lnTo>
                  <a:lnTo>
                    <a:pt x="1385" y="9678"/>
                  </a:lnTo>
                  <a:lnTo>
                    <a:pt x="1385" y="9678"/>
                  </a:lnTo>
                  <a:lnTo>
                    <a:pt x="1051" y="9811"/>
                  </a:lnTo>
                  <a:lnTo>
                    <a:pt x="796" y="9577"/>
                  </a:lnTo>
                  <a:close/>
                  <a:moveTo>
                    <a:pt x="239" y="11180"/>
                  </a:moveTo>
                  <a:lnTo>
                    <a:pt x="0" y="11275"/>
                  </a:lnTo>
                  <a:lnTo>
                    <a:pt x="0" y="11769"/>
                  </a:lnTo>
                  <a:lnTo>
                    <a:pt x="298" y="11795"/>
                  </a:lnTo>
                  <a:lnTo>
                    <a:pt x="91" y="11514"/>
                  </a:lnTo>
                  <a:lnTo>
                    <a:pt x="239" y="111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flipH="1">
              <a:off x="10497564" y="3378110"/>
              <a:ext cx="856246" cy="1764489"/>
            </a:xfrm>
            <a:custGeom>
              <a:avLst/>
              <a:gdLst/>
              <a:ahLst/>
              <a:cxnLst/>
              <a:rect l="l" t="t" r="r" b="b"/>
              <a:pathLst>
                <a:path w="5747" h="11843" extrusionOk="0">
                  <a:moveTo>
                    <a:pt x="3025" y="0"/>
                  </a:moveTo>
                  <a:cubicBezTo>
                    <a:pt x="2669" y="1141"/>
                    <a:pt x="1979" y="2245"/>
                    <a:pt x="1300" y="3502"/>
                  </a:cubicBezTo>
                  <a:cubicBezTo>
                    <a:pt x="940" y="4165"/>
                    <a:pt x="483" y="4967"/>
                    <a:pt x="0" y="5842"/>
                  </a:cubicBezTo>
                  <a:lnTo>
                    <a:pt x="0" y="11843"/>
                  </a:lnTo>
                  <a:lnTo>
                    <a:pt x="1067" y="11843"/>
                  </a:lnTo>
                  <a:cubicBezTo>
                    <a:pt x="2436" y="9848"/>
                    <a:pt x="4272" y="7174"/>
                    <a:pt x="5747" y="5046"/>
                  </a:cubicBezTo>
                  <a:cubicBezTo>
                    <a:pt x="5725" y="5009"/>
                    <a:pt x="5709" y="4967"/>
                    <a:pt x="5694" y="4929"/>
                  </a:cubicBezTo>
                  <a:cubicBezTo>
                    <a:pt x="5688" y="4924"/>
                    <a:pt x="5688" y="4914"/>
                    <a:pt x="5683" y="4908"/>
                  </a:cubicBezTo>
                  <a:cubicBezTo>
                    <a:pt x="5672" y="4876"/>
                    <a:pt x="5656" y="4845"/>
                    <a:pt x="5640" y="4807"/>
                  </a:cubicBezTo>
                  <a:cubicBezTo>
                    <a:pt x="5640" y="4802"/>
                    <a:pt x="5635" y="4791"/>
                    <a:pt x="5630" y="4781"/>
                  </a:cubicBezTo>
                  <a:cubicBezTo>
                    <a:pt x="5619" y="4749"/>
                    <a:pt x="5603" y="4717"/>
                    <a:pt x="5593" y="4685"/>
                  </a:cubicBezTo>
                  <a:cubicBezTo>
                    <a:pt x="5587" y="4675"/>
                    <a:pt x="5587" y="4669"/>
                    <a:pt x="5582" y="4659"/>
                  </a:cubicBezTo>
                  <a:cubicBezTo>
                    <a:pt x="5566" y="4622"/>
                    <a:pt x="5556" y="4579"/>
                    <a:pt x="5540" y="4542"/>
                  </a:cubicBezTo>
                  <a:cubicBezTo>
                    <a:pt x="5524" y="4500"/>
                    <a:pt x="5508" y="4457"/>
                    <a:pt x="5492" y="4415"/>
                  </a:cubicBezTo>
                  <a:cubicBezTo>
                    <a:pt x="5492" y="4409"/>
                    <a:pt x="5487" y="4404"/>
                    <a:pt x="5487" y="4404"/>
                  </a:cubicBezTo>
                  <a:cubicBezTo>
                    <a:pt x="5476" y="4367"/>
                    <a:pt x="5460" y="4325"/>
                    <a:pt x="5444" y="4287"/>
                  </a:cubicBezTo>
                  <a:cubicBezTo>
                    <a:pt x="5444" y="4282"/>
                    <a:pt x="5444" y="4277"/>
                    <a:pt x="5439" y="4272"/>
                  </a:cubicBezTo>
                  <a:cubicBezTo>
                    <a:pt x="5428" y="4234"/>
                    <a:pt x="5418" y="4197"/>
                    <a:pt x="5402" y="4160"/>
                  </a:cubicBezTo>
                  <a:cubicBezTo>
                    <a:pt x="5402" y="4155"/>
                    <a:pt x="5396" y="4149"/>
                    <a:pt x="5396" y="4144"/>
                  </a:cubicBezTo>
                  <a:cubicBezTo>
                    <a:pt x="5386" y="4112"/>
                    <a:pt x="5375" y="4086"/>
                    <a:pt x="5370" y="4059"/>
                  </a:cubicBezTo>
                  <a:cubicBezTo>
                    <a:pt x="5359" y="4027"/>
                    <a:pt x="5349" y="4001"/>
                    <a:pt x="5338" y="3969"/>
                  </a:cubicBezTo>
                  <a:cubicBezTo>
                    <a:pt x="5311" y="3879"/>
                    <a:pt x="5280" y="3794"/>
                    <a:pt x="5253" y="3704"/>
                  </a:cubicBezTo>
                  <a:cubicBezTo>
                    <a:pt x="5243" y="3683"/>
                    <a:pt x="5237" y="3656"/>
                    <a:pt x="5227" y="3635"/>
                  </a:cubicBezTo>
                  <a:cubicBezTo>
                    <a:pt x="5205" y="3571"/>
                    <a:pt x="5189" y="3513"/>
                    <a:pt x="5168" y="3454"/>
                  </a:cubicBezTo>
                  <a:lnTo>
                    <a:pt x="5163" y="3439"/>
                  </a:lnTo>
                  <a:cubicBezTo>
                    <a:pt x="5136" y="3370"/>
                    <a:pt x="5115" y="3295"/>
                    <a:pt x="5089" y="3226"/>
                  </a:cubicBezTo>
                  <a:cubicBezTo>
                    <a:pt x="5083" y="3210"/>
                    <a:pt x="5078" y="3194"/>
                    <a:pt x="5073" y="3179"/>
                  </a:cubicBezTo>
                  <a:cubicBezTo>
                    <a:pt x="5062" y="3152"/>
                    <a:pt x="5057" y="3125"/>
                    <a:pt x="5046" y="3099"/>
                  </a:cubicBezTo>
                  <a:cubicBezTo>
                    <a:pt x="5041" y="3083"/>
                    <a:pt x="5036" y="3067"/>
                    <a:pt x="5030" y="3051"/>
                  </a:cubicBezTo>
                  <a:cubicBezTo>
                    <a:pt x="5020" y="3025"/>
                    <a:pt x="5009" y="2998"/>
                    <a:pt x="5004" y="2977"/>
                  </a:cubicBezTo>
                  <a:cubicBezTo>
                    <a:pt x="4993" y="2956"/>
                    <a:pt x="4988" y="2940"/>
                    <a:pt x="4983" y="2924"/>
                  </a:cubicBezTo>
                  <a:cubicBezTo>
                    <a:pt x="4972" y="2897"/>
                    <a:pt x="4967" y="2876"/>
                    <a:pt x="4956" y="2850"/>
                  </a:cubicBezTo>
                  <a:cubicBezTo>
                    <a:pt x="4951" y="2834"/>
                    <a:pt x="4940" y="2812"/>
                    <a:pt x="4935" y="2797"/>
                  </a:cubicBezTo>
                  <a:cubicBezTo>
                    <a:pt x="4924" y="2770"/>
                    <a:pt x="4914" y="2738"/>
                    <a:pt x="4903" y="2712"/>
                  </a:cubicBezTo>
                  <a:cubicBezTo>
                    <a:pt x="4898" y="2701"/>
                    <a:pt x="4892" y="2685"/>
                    <a:pt x="4887" y="2674"/>
                  </a:cubicBezTo>
                  <a:cubicBezTo>
                    <a:pt x="4887" y="2674"/>
                    <a:pt x="4887" y="2674"/>
                    <a:pt x="4887" y="2674"/>
                  </a:cubicBezTo>
                  <a:cubicBezTo>
                    <a:pt x="4871" y="2632"/>
                    <a:pt x="4855" y="2595"/>
                    <a:pt x="4839" y="2552"/>
                  </a:cubicBezTo>
                  <a:cubicBezTo>
                    <a:pt x="4834" y="2542"/>
                    <a:pt x="4829" y="2526"/>
                    <a:pt x="4823" y="2510"/>
                  </a:cubicBezTo>
                  <a:cubicBezTo>
                    <a:pt x="4813" y="2483"/>
                    <a:pt x="4797" y="2457"/>
                    <a:pt x="4786" y="2430"/>
                  </a:cubicBezTo>
                  <a:cubicBezTo>
                    <a:pt x="4760" y="2367"/>
                    <a:pt x="4733" y="2303"/>
                    <a:pt x="4701" y="2239"/>
                  </a:cubicBezTo>
                  <a:cubicBezTo>
                    <a:pt x="4701" y="2234"/>
                    <a:pt x="4701" y="2229"/>
                    <a:pt x="4696" y="2224"/>
                  </a:cubicBezTo>
                  <a:cubicBezTo>
                    <a:pt x="4680" y="2192"/>
                    <a:pt x="4664" y="2160"/>
                    <a:pt x="4648" y="2128"/>
                  </a:cubicBezTo>
                  <a:cubicBezTo>
                    <a:pt x="4648" y="2123"/>
                    <a:pt x="4643" y="2117"/>
                    <a:pt x="4643" y="2112"/>
                  </a:cubicBezTo>
                  <a:cubicBezTo>
                    <a:pt x="4627" y="2080"/>
                    <a:pt x="4611" y="2048"/>
                    <a:pt x="4595" y="2017"/>
                  </a:cubicBezTo>
                  <a:cubicBezTo>
                    <a:pt x="4595" y="2011"/>
                    <a:pt x="4595" y="2011"/>
                    <a:pt x="4595" y="2011"/>
                  </a:cubicBezTo>
                  <a:cubicBezTo>
                    <a:pt x="4574" y="1979"/>
                    <a:pt x="4558" y="1942"/>
                    <a:pt x="4542" y="1910"/>
                  </a:cubicBezTo>
                  <a:cubicBezTo>
                    <a:pt x="4537" y="1905"/>
                    <a:pt x="4537" y="1900"/>
                    <a:pt x="4532" y="1895"/>
                  </a:cubicBezTo>
                  <a:cubicBezTo>
                    <a:pt x="4516" y="1863"/>
                    <a:pt x="4500" y="1831"/>
                    <a:pt x="4478" y="1799"/>
                  </a:cubicBezTo>
                  <a:cubicBezTo>
                    <a:pt x="4478" y="1794"/>
                    <a:pt x="4473" y="1788"/>
                    <a:pt x="4473" y="1783"/>
                  </a:cubicBezTo>
                  <a:cubicBezTo>
                    <a:pt x="4457" y="1751"/>
                    <a:pt x="4436" y="1725"/>
                    <a:pt x="4420" y="1693"/>
                  </a:cubicBezTo>
                  <a:lnTo>
                    <a:pt x="4415" y="1682"/>
                  </a:lnTo>
                  <a:cubicBezTo>
                    <a:pt x="4399" y="1650"/>
                    <a:pt x="4378" y="1619"/>
                    <a:pt x="4356" y="1587"/>
                  </a:cubicBezTo>
                  <a:cubicBezTo>
                    <a:pt x="4351" y="1576"/>
                    <a:pt x="4346" y="1571"/>
                    <a:pt x="4341" y="1560"/>
                  </a:cubicBezTo>
                  <a:cubicBezTo>
                    <a:pt x="4335" y="1550"/>
                    <a:pt x="4330" y="1544"/>
                    <a:pt x="4325" y="1534"/>
                  </a:cubicBezTo>
                  <a:cubicBezTo>
                    <a:pt x="4319" y="1523"/>
                    <a:pt x="4309" y="1513"/>
                    <a:pt x="4303" y="1497"/>
                  </a:cubicBezTo>
                  <a:cubicBezTo>
                    <a:pt x="4298" y="1491"/>
                    <a:pt x="4293" y="1481"/>
                    <a:pt x="4287" y="1475"/>
                  </a:cubicBezTo>
                  <a:cubicBezTo>
                    <a:pt x="4277" y="1454"/>
                    <a:pt x="4261" y="1433"/>
                    <a:pt x="4250" y="1417"/>
                  </a:cubicBezTo>
                  <a:cubicBezTo>
                    <a:pt x="4250" y="1417"/>
                    <a:pt x="4250" y="1417"/>
                    <a:pt x="4250" y="1412"/>
                  </a:cubicBezTo>
                  <a:cubicBezTo>
                    <a:pt x="4245" y="1412"/>
                    <a:pt x="4245" y="1412"/>
                    <a:pt x="4245" y="1406"/>
                  </a:cubicBezTo>
                  <a:cubicBezTo>
                    <a:pt x="4234" y="1391"/>
                    <a:pt x="4224" y="1375"/>
                    <a:pt x="4208" y="1359"/>
                  </a:cubicBezTo>
                  <a:cubicBezTo>
                    <a:pt x="4208" y="1348"/>
                    <a:pt x="4203" y="1343"/>
                    <a:pt x="4197" y="1332"/>
                  </a:cubicBezTo>
                  <a:cubicBezTo>
                    <a:pt x="4187" y="1322"/>
                    <a:pt x="4176" y="1311"/>
                    <a:pt x="4171" y="1295"/>
                  </a:cubicBezTo>
                  <a:cubicBezTo>
                    <a:pt x="4165" y="1290"/>
                    <a:pt x="4160" y="1279"/>
                    <a:pt x="4155" y="1274"/>
                  </a:cubicBezTo>
                  <a:cubicBezTo>
                    <a:pt x="4144" y="1263"/>
                    <a:pt x="4134" y="1247"/>
                    <a:pt x="4123" y="1231"/>
                  </a:cubicBezTo>
                  <a:cubicBezTo>
                    <a:pt x="4118" y="1226"/>
                    <a:pt x="4118" y="1221"/>
                    <a:pt x="4112" y="1215"/>
                  </a:cubicBezTo>
                  <a:cubicBezTo>
                    <a:pt x="4096" y="1199"/>
                    <a:pt x="4086" y="1178"/>
                    <a:pt x="4075" y="1162"/>
                  </a:cubicBezTo>
                  <a:cubicBezTo>
                    <a:pt x="4070" y="1162"/>
                    <a:pt x="4070" y="1157"/>
                    <a:pt x="4065" y="1157"/>
                  </a:cubicBezTo>
                  <a:cubicBezTo>
                    <a:pt x="4054" y="1136"/>
                    <a:pt x="4038" y="1115"/>
                    <a:pt x="4022" y="1093"/>
                  </a:cubicBezTo>
                  <a:cubicBezTo>
                    <a:pt x="4017" y="1093"/>
                    <a:pt x="4017" y="1088"/>
                    <a:pt x="4012" y="1083"/>
                  </a:cubicBezTo>
                  <a:cubicBezTo>
                    <a:pt x="4001" y="1067"/>
                    <a:pt x="3990" y="1051"/>
                    <a:pt x="3974" y="1035"/>
                  </a:cubicBezTo>
                  <a:cubicBezTo>
                    <a:pt x="3969" y="1030"/>
                    <a:pt x="3964" y="1024"/>
                    <a:pt x="3959" y="1014"/>
                  </a:cubicBezTo>
                  <a:cubicBezTo>
                    <a:pt x="3948" y="1003"/>
                    <a:pt x="3937" y="993"/>
                    <a:pt x="3927" y="977"/>
                  </a:cubicBezTo>
                  <a:cubicBezTo>
                    <a:pt x="3921" y="971"/>
                    <a:pt x="3916" y="961"/>
                    <a:pt x="3911" y="955"/>
                  </a:cubicBezTo>
                  <a:cubicBezTo>
                    <a:pt x="3900" y="940"/>
                    <a:pt x="3890" y="929"/>
                    <a:pt x="3879" y="913"/>
                  </a:cubicBezTo>
                  <a:cubicBezTo>
                    <a:pt x="3874" y="908"/>
                    <a:pt x="3868" y="902"/>
                    <a:pt x="3863" y="897"/>
                  </a:cubicBezTo>
                  <a:cubicBezTo>
                    <a:pt x="3847" y="876"/>
                    <a:pt x="3831" y="860"/>
                    <a:pt x="3815" y="839"/>
                  </a:cubicBezTo>
                  <a:cubicBezTo>
                    <a:pt x="3778" y="802"/>
                    <a:pt x="3741" y="759"/>
                    <a:pt x="3709" y="717"/>
                  </a:cubicBezTo>
                  <a:cubicBezTo>
                    <a:pt x="3693" y="701"/>
                    <a:pt x="3677" y="685"/>
                    <a:pt x="3661" y="669"/>
                  </a:cubicBezTo>
                  <a:cubicBezTo>
                    <a:pt x="3640" y="648"/>
                    <a:pt x="3624" y="621"/>
                    <a:pt x="3603" y="600"/>
                  </a:cubicBezTo>
                  <a:cubicBezTo>
                    <a:pt x="3582" y="584"/>
                    <a:pt x="3566" y="563"/>
                    <a:pt x="3550" y="542"/>
                  </a:cubicBezTo>
                  <a:cubicBezTo>
                    <a:pt x="3529" y="526"/>
                    <a:pt x="3513" y="504"/>
                    <a:pt x="3497" y="489"/>
                  </a:cubicBezTo>
                  <a:cubicBezTo>
                    <a:pt x="3476" y="462"/>
                    <a:pt x="3454" y="441"/>
                    <a:pt x="3433" y="420"/>
                  </a:cubicBezTo>
                  <a:cubicBezTo>
                    <a:pt x="3423" y="409"/>
                    <a:pt x="3412" y="393"/>
                    <a:pt x="3401" y="382"/>
                  </a:cubicBezTo>
                  <a:cubicBezTo>
                    <a:pt x="3279" y="250"/>
                    <a:pt x="3152" y="122"/>
                    <a:pt x="3030" y="0"/>
                  </a:cubicBezTo>
                  <a:cubicBezTo>
                    <a:pt x="3030" y="0"/>
                    <a:pt x="303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flipH="1">
              <a:off x="10577422" y="3584460"/>
              <a:ext cx="776387" cy="1473660"/>
            </a:xfrm>
            <a:custGeom>
              <a:avLst/>
              <a:gdLst/>
              <a:ahLst/>
              <a:cxnLst/>
              <a:rect l="l" t="t" r="r" b="b"/>
              <a:pathLst>
                <a:path w="5211" h="9891" extrusionOk="0">
                  <a:moveTo>
                    <a:pt x="239" y="9275"/>
                  </a:moveTo>
                  <a:lnTo>
                    <a:pt x="0" y="9370"/>
                  </a:lnTo>
                  <a:lnTo>
                    <a:pt x="0" y="9864"/>
                  </a:lnTo>
                  <a:lnTo>
                    <a:pt x="298" y="9890"/>
                  </a:lnTo>
                  <a:lnTo>
                    <a:pt x="91" y="9609"/>
                  </a:lnTo>
                  <a:close/>
                  <a:moveTo>
                    <a:pt x="796" y="7672"/>
                  </a:moveTo>
                  <a:lnTo>
                    <a:pt x="796" y="8033"/>
                  </a:lnTo>
                  <a:lnTo>
                    <a:pt x="489" y="8224"/>
                  </a:lnTo>
                  <a:lnTo>
                    <a:pt x="823" y="8314"/>
                  </a:lnTo>
                  <a:lnTo>
                    <a:pt x="887" y="8664"/>
                  </a:lnTo>
                  <a:lnTo>
                    <a:pt x="1093" y="8362"/>
                  </a:lnTo>
                  <a:lnTo>
                    <a:pt x="1438" y="8389"/>
                  </a:lnTo>
                  <a:lnTo>
                    <a:pt x="1231" y="8107"/>
                  </a:lnTo>
                  <a:lnTo>
                    <a:pt x="1385" y="7773"/>
                  </a:lnTo>
                  <a:lnTo>
                    <a:pt x="1051" y="7906"/>
                  </a:lnTo>
                  <a:close/>
                  <a:moveTo>
                    <a:pt x="0" y="7237"/>
                  </a:moveTo>
                  <a:lnTo>
                    <a:pt x="0" y="7492"/>
                  </a:lnTo>
                  <a:lnTo>
                    <a:pt x="202" y="7508"/>
                  </a:lnTo>
                  <a:close/>
                  <a:moveTo>
                    <a:pt x="144" y="6892"/>
                  </a:moveTo>
                  <a:lnTo>
                    <a:pt x="0" y="6951"/>
                  </a:lnTo>
                  <a:lnTo>
                    <a:pt x="0" y="7216"/>
                  </a:lnTo>
                  <a:close/>
                  <a:moveTo>
                    <a:pt x="1990" y="6139"/>
                  </a:moveTo>
                  <a:lnTo>
                    <a:pt x="1990" y="6500"/>
                  </a:lnTo>
                  <a:lnTo>
                    <a:pt x="1682" y="6691"/>
                  </a:lnTo>
                  <a:lnTo>
                    <a:pt x="2017" y="6781"/>
                  </a:lnTo>
                  <a:lnTo>
                    <a:pt x="2080" y="7131"/>
                  </a:lnTo>
                  <a:lnTo>
                    <a:pt x="2287" y="6829"/>
                  </a:lnTo>
                  <a:lnTo>
                    <a:pt x="2637" y="6855"/>
                  </a:lnTo>
                  <a:lnTo>
                    <a:pt x="2430" y="6574"/>
                  </a:lnTo>
                  <a:lnTo>
                    <a:pt x="2579" y="6240"/>
                  </a:lnTo>
                  <a:lnTo>
                    <a:pt x="2245" y="6372"/>
                  </a:lnTo>
                  <a:close/>
                  <a:moveTo>
                    <a:pt x="754" y="5258"/>
                  </a:moveTo>
                  <a:lnTo>
                    <a:pt x="754" y="5619"/>
                  </a:lnTo>
                  <a:lnTo>
                    <a:pt x="446" y="5810"/>
                  </a:lnTo>
                  <a:lnTo>
                    <a:pt x="780" y="5900"/>
                  </a:lnTo>
                  <a:lnTo>
                    <a:pt x="844" y="6250"/>
                  </a:lnTo>
                  <a:lnTo>
                    <a:pt x="1051" y="5948"/>
                  </a:lnTo>
                  <a:lnTo>
                    <a:pt x="1396" y="5974"/>
                  </a:lnTo>
                  <a:lnTo>
                    <a:pt x="1189" y="5693"/>
                  </a:lnTo>
                  <a:lnTo>
                    <a:pt x="1343" y="5364"/>
                  </a:lnTo>
                  <a:lnTo>
                    <a:pt x="1009" y="5492"/>
                  </a:lnTo>
                  <a:close/>
                  <a:moveTo>
                    <a:pt x="3322" y="4335"/>
                  </a:moveTo>
                  <a:lnTo>
                    <a:pt x="3322" y="4696"/>
                  </a:lnTo>
                  <a:lnTo>
                    <a:pt x="3014" y="4887"/>
                  </a:lnTo>
                  <a:lnTo>
                    <a:pt x="3348" y="4977"/>
                  </a:lnTo>
                  <a:lnTo>
                    <a:pt x="3412" y="5327"/>
                  </a:lnTo>
                  <a:lnTo>
                    <a:pt x="3619" y="5025"/>
                  </a:lnTo>
                  <a:lnTo>
                    <a:pt x="3969" y="5051"/>
                  </a:lnTo>
                  <a:lnTo>
                    <a:pt x="3762" y="4770"/>
                  </a:lnTo>
                  <a:lnTo>
                    <a:pt x="3911" y="4436"/>
                  </a:lnTo>
                  <a:lnTo>
                    <a:pt x="3577" y="4568"/>
                  </a:lnTo>
                  <a:close/>
                  <a:moveTo>
                    <a:pt x="2086" y="3454"/>
                  </a:moveTo>
                  <a:lnTo>
                    <a:pt x="2086" y="3815"/>
                  </a:lnTo>
                  <a:lnTo>
                    <a:pt x="1778" y="4006"/>
                  </a:lnTo>
                  <a:lnTo>
                    <a:pt x="2112" y="4096"/>
                  </a:lnTo>
                  <a:lnTo>
                    <a:pt x="2176" y="4446"/>
                  </a:lnTo>
                  <a:lnTo>
                    <a:pt x="2383" y="4144"/>
                  </a:lnTo>
                  <a:lnTo>
                    <a:pt x="2733" y="4171"/>
                  </a:lnTo>
                  <a:lnTo>
                    <a:pt x="2526" y="3895"/>
                  </a:lnTo>
                  <a:lnTo>
                    <a:pt x="2675" y="3560"/>
                  </a:lnTo>
                  <a:lnTo>
                    <a:pt x="2340" y="3688"/>
                  </a:lnTo>
                  <a:close/>
                  <a:moveTo>
                    <a:pt x="1067" y="3348"/>
                  </a:moveTo>
                  <a:lnTo>
                    <a:pt x="727" y="3475"/>
                  </a:lnTo>
                  <a:lnTo>
                    <a:pt x="611" y="3364"/>
                  </a:lnTo>
                  <a:cubicBezTo>
                    <a:pt x="520" y="3523"/>
                    <a:pt x="430" y="3682"/>
                    <a:pt x="340" y="3847"/>
                  </a:cubicBezTo>
                  <a:lnTo>
                    <a:pt x="489" y="3889"/>
                  </a:lnTo>
                  <a:lnTo>
                    <a:pt x="542" y="4239"/>
                  </a:lnTo>
                  <a:lnTo>
                    <a:pt x="759" y="3937"/>
                  </a:lnTo>
                  <a:lnTo>
                    <a:pt x="1104" y="3964"/>
                  </a:lnTo>
                  <a:lnTo>
                    <a:pt x="908" y="3682"/>
                  </a:lnTo>
                  <a:close/>
                  <a:moveTo>
                    <a:pt x="4563" y="2775"/>
                  </a:moveTo>
                  <a:lnTo>
                    <a:pt x="4563" y="3136"/>
                  </a:lnTo>
                  <a:lnTo>
                    <a:pt x="4256" y="3327"/>
                  </a:lnTo>
                  <a:lnTo>
                    <a:pt x="4590" y="3417"/>
                  </a:lnTo>
                  <a:lnTo>
                    <a:pt x="4654" y="3767"/>
                  </a:lnTo>
                  <a:lnTo>
                    <a:pt x="4861" y="3465"/>
                  </a:lnTo>
                  <a:lnTo>
                    <a:pt x="5211" y="3491"/>
                  </a:lnTo>
                  <a:lnTo>
                    <a:pt x="5004" y="3210"/>
                  </a:lnTo>
                  <a:lnTo>
                    <a:pt x="5152" y="2876"/>
                  </a:lnTo>
                  <a:lnTo>
                    <a:pt x="4818" y="3009"/>
                  </a:lnTo>
                  <a:close/>
                  <a:moveTo>
                    <a:pt x="3327" y="1894"/>
                  </a:moveTo>
                  <a:lnTo>
                    <a:pt x="3327" y="2255"/>
                  </a:lnTo>
                  <a:lnTo>
                    <a:pt x="3019" y="2446"/>
                  </a:lnTo>
                  <a:lnTo>
                    <a:pt x="3354" y="2536"/>
                  </a:lnTo>
                  <a:lnTo>
                    <a:pt x="3417" y="2887"/>
                  </a:lnTo>
                  <a:lnTo>
                    <a:pt x="3624" y="2584"/>
                  </a:lnTo>
                  <a:lnTo>
                    <a:pt x="3974" y="2611"/>
                  </a:lnTo>
                  <a:lnTo>
                    <a:pt x="3768" y="2335"/>
                  </a:lnTo>
                  <a:lnTo>
                    <a:pt x="3916" y="2000"/>
                  </a:lnTo>
                  <a:lnTo>
                    <a:pt x="3582" y="2128"/>
                  </a:lnTo>
                  <a:close/>
                  <a:moveTo>
                    <a:pt x="1773" y="1608"/>
                  </a:moveTo>
                  <a:lnTo>
                    <a:pt x="1762" y="1969"/>
                  </a:lnTo>
                  <a:lnTo>
                    <a:pt x="1449" y="2160"/>
                  </a:lnTo>
                  <a:lnTo>
                    <a:pt x="1778" y="2250"/>
                  </a:lnTo>
                  <a:lnTo>
                    <a:pt x="1836" y="2600"/>
                  </a:lnTo>
                  <a:lnTo>
                    <a:pt x="2048" y="2298"/>
                  </a:lnTo>
                  <a:lnTo>
                    <a:pt x="2399" y="2324"/>
                  </a:lnTo>
                  <a:lnTo>
                    <a:pt x="2197" y="2043"/>
                  </a:lnTo>
                  <a:lnTo>
                    <a:pt x="2356" y="1709"/>
                  </a:lnTo>
                  <a:lnTo>
                    <a:pt x="2022" y="1841"/>
                  </a:lnTo>
                  <a:close/>
                  <a:moveTo>
                    <a:pt x="3115" y="0"/>
                  </a:moveTo>
                  <a:lnTo>
                    <a:pt x="3104" y="361"/>
                  </a:lnTo>
                  <a:lnTo>
                    <a:pt x="2791" y="552"/>
                  </a:lnTo>
                  <a:lnTo>
                    <a:pt x="3126" y="642"/>
                  </a:lnTo>
                  <a:lnTo>
                    <a:pt x="3179" y="998"/>
                  </a:lnTo>
                  <a:lnTo>
                    <a:pt x="3391" y="690"/>
                  </a:lnTo>
                  <a:lnTo>
                    <a:pt x="3741" y="716"/>
                  </a:lnTo>
                  <a:lnTo>
                    <a:pt x="3539" y="441"/>
                  </a:lnTo>
                  <a:lnTo>
                    <a:pt x="3699" y="106"/>
                  </a:lnTo>
                  <a:lnTo>
                    <a:pt x="3364" y="2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0"/>
          <p:cNvSpPr txBox="1"/>
          <p:nvPr/>
        </p:nvSpPr>
        <p:spPr>
          <a:xfrm>
            <a:off x="2297100" y="3549641"/>
            <a:ext cx="4549800" cy="47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Actor"/>
                <a:ea typeface="Actor"/>
                <a:cs typeface="Actor"/>
                <a:sym typeface="Actor"/>
              </a:rPr>
              <a:t>Credits: This presentation template was created by </a:t>
            </a:r>
            <a:r>
              <a:rPr lang="en" sz="1200" b="1">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Slidesgo</a:t>
            </a:r>
            <a:r>
              <a:rPr lang="en" sz="1200">
                <a:solidFill>
                  <a:schemeClr val="dk1"/>
                </a:solidFill>
                <a:latin typeface="Actor"/>
                <a:ea typeface="Actor"/>
                <a:cs typeface="Actor"/>
                <a:sym typeface="Actor"/>
              </a:rPr>
              <a:t>, and includes icons by </a:t>
            </a:r>
            <a:r>
              <a:rPr lang="en" sz="1200" b="1">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Flaticon</a:t>
            </a:r>
            <a:r>
              <a:rPr lang="en" sz="1200" b="1">
                <a:solidFill>
                  <a:schemeClr val="dk1"/>
                </a:solidFill>
                <a:latin typeface="Actor"/>
                <a:ea typeface="Actor"/>
                <a:cs typeface="Actor"/>
                <a:sym typeface="Actor"/>
              </a:rPr>
              <a:t> </a:t>
            </a:r>
            <a:r>
              <a:rPr lang="en" sz="1200">
                <a:solidFill>
                  <a:schemeClr val="dk1"/>
                </a:solidFill>
                <a:latin typeface="Actor"/>
                <a:ea typeface="Actor"/>
                <a:cs typeface="Actor"/>
                <a:sym typeface="Actor"/>
              </a:rPr>
              <a:t>and infographics &amp; images by </a:t>
            </a:r>
            <a:r>
              <a:rPr lang="en" sz="1200" b="1">
                <a:solidFill>
                  <a:schemeClr val="dk1"/>
                </a:solidFill>
                <a:uFill>
                  <a:noFill/>
                </a:uFill>
                <a:latin typeface="Actor"/>
                <a:ea typeface="Actor"/>
                <a:cs typeface="Actor"/>
                <a:sym typeface="Actor"/>
                <a:hlinkClick r:id="rId5">
                  <a:extLst>
                    <a:ext uri="{A12FA001-AC4F-418D-AE19-62706E023703}">
                      <ahyp:hlinkClr xmlns:ahyp="http://schemas.microsoft.com/office/drawing/2018/hyperlinkcolor" val="tx"/>
                    </a:ext>
                  </a:extLst>
                </a:hlinkClick>
              </a:rPr>
              <a:t>Freepik</a:t>
            </a:r>
            <a:endParaRPr sz="1200" b="1">
              <a:solidFill>
                <a:schemeClr val="dk1"/>
              </a:solidFill>
              <a:latin typeface="Actor"/>
              <a:ea typeface="Actor"/>
              <a:cs typeface="Actor"/>
              <a:sym typeface="Acto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9143990" cy="5143500"/>
          </a:xfrm>
          <a:prstGeom prst="rect">
            <a:avLst/>
          </a:prstGeom>
          <a:noFill/>
          <a:ln>
            <a:noFill/>
          </a:ln>
        </p:spPr>
      </p:pic>
      <p:sp>
        <p:nvSpPr>
          <p:cNvPr id="24" name="Google Shape;24;p4"/>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4000" y="1337901"/>
            <a:ext cx="7716000" cy="505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344"/>
        <p:cNvGrpSpPr/>
        <p:nvPr/>
      </p:nvGrpSpPr>
      <p:grpSpPr>
        <a:xfrm>
          <a:off x="0" y="0"/>
          <a:ext cx="0" cy="0"/>
          <a:chOff x="0" y="0"/>
          <a:chExt cx="0" cy="0"/>
        </a:xfrm>
      </p:grpSpPr>
      <p:pic>
        <p:nvPicPr>
          <p:cNvPr id="345" name="Google Shape;345;p31"/>
          <p:cNvPicPr preferRelativeResize="0"/>
          <p:nvPr/>
        </p:nvPicPr>
        <p:blipFill>
          <a:blip r:embed="rId2">
            <a:alphaModFix/>
          </a:blip>
          <a:stretch>
            <a:fillRect/>
          </a:stretch>
        </p:blipFill>
        <p:spPr>
          <a:xfrm>
            <a:off x="0" y="0"/>
            <a:ext cx="9143990" cy="5143500"/>
          </a:xfrm>
          <a:prstGeom prst="rect">
            <a:avLst/>
          </a:prstGeom>
          <a:noFill/>
          <a:ln>
            <a:noFill/>
          </a:ln>
        </p:spPr>
      </p:pic>
      <p:sp>
        <p:nvSpPr>
          <p:cNvPr id="346" name="Google Shape;346;p31"/>
          <p:cNvSpPr/>
          <p:nvPr/>
        </p:nvSpPr>
        <p:spPr>
          <a:xfrm>
            <a:off x="7599775" y="4319536"/>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1"/>
          <p:cNvGrpSpPr/>
          <p:nvPr/>
        </p:nvGrpSpPr>
        <p:grpSpPr>
          <a:xfrm>
            <a:off x="192183" y="344832"/>
            <a:ext cx="1966117" cy="509092"/>
            <a:chOff x="872333" y="4091707"/>
            <a:chExt cx="1966117" cy="509092"/>
          </a:xfrm>
        </p:grpSpPr>
        <p:sp>
          <p:nvSpPr>
            <p:cNvPr id="348" name="Google Shape;348;p31"/>
            <p:cNvSpPr/>
            <p:nvPr/>
          </p:nvSpPr>
          <p:spPr>
            <a:xfrm flipH="1">
              <a:off x="1755545" y="4091707"/>
              <a:ext cx="1082905" cy="324969"/>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872333" y="409170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1"/>
          <p:cNvGrpSpPr/>
          <p:nvPr/>
        </p:nvGrpSpPr>
        <p:grpSpPr>
          <a:xfrm rot="5400000" flipH="1">
            <a:off x="6641909" y="-558749"/>
            <a:ext cx="2131147" cy="3023728"/>
            <a:chOff x="7395356" y="571"/>
            <a:chExt cx="1805904" cy="2562264"/>
          </a:xfrm>
        </p:grpSpPr>
        <p:sp>
          <p:nvSpPr>
            <p:cNvPr id="351" name="Google Shape;351;p31"/>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354"/>
        <p:cNvGrpSpPr/>
        <p:nvPr/>
      </p:nvGrpSpPr>
      <p:grpSpPr>
        <a:xfrm>
          <a:off x="0" y="0"/>
          <a:ext cx="0" cy="0"/>
          <a:chOff x="0" y="0"/>
          <a:chExt cx="0" cy="0"/>
        </a:xfrm>
      </p:grpSpPr>
      <p:pic>
        <p:nvPicPr>
          <p:cNvPr id="355" name="Google Shape;355;p32"/>
          <p:cNvPicPr preferRelativeResize="0"/>
          <p:nvPr/>
        </p:nvPicPr>
        <p:blipFill>
          <a:blip r:embed="rId2">
            <a:alphaModFix/>
          </a:blip>
          <a:stretch>
            <a:fillRect/>
          </a:stretch>
        </p:blipFill>
        <p:spPr>
          <a:xfrm>
            <a:off x="0" y="0"/>
            <a:ext cx="9143990" cy="5143500"/>
          </a:xfrm>
          <a:prstGeom prst="rect">
            <a:avLst/>
          </a:prstGeom>
          <a:noFill/>
          <a:ln>
            <a:noFill/>
          </a:ln>
        </p:spPr>
      </p:pic>
      <p:sp>
        <p:nvSpPr>
          <p:cNvPr id="356" name="Google Shape;356;p32"/>
          <p:cNvSpPr/>
          <p:nvPr/>
        </p:nvSpPr>
        <p:spPr>
          <a:xfrm>
            <a:off x="295125" y="4288698"/>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2"/>
          <p:cNvGrpSpPr/>
          <p:nvPr/>
        </p:nvGrpSpPr>
        <p:grpSpPr>
          <a:xfrm>
            <a:off x="6917333" y="135757"/>
            <a:ext cx="2150464" cy="935710"/>
            <a:chOff x="6917333" y="135757"/>
            <a:chExt cx="2150464" cy="935710"/>
          </a:xfrm>
        </p:grpSpPr>
        <p:sp>
          <p:nvSpPr>
            <p:cNvPr id="358" name="Google Shape;358;p32"/>
            <p:cNvSpPr/>
            <p:nvPr/>
          </p:nvSpPr>
          <p:spPr>
            <a:xfrm>
              <a:off x="7929350" y="738161"/>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917333" y="13575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blip>
          <a:stretch>
            <a:fillRect/>
          </a:stretch>
        </p:blipFill>
        <p:spPr>
          <a:xfrm>
            <a:off x="0" y="0"/>
            <a:ext cx="9143990" cy="5143500"/>
          </a:xfrm>
          <a:prstGeom prst="rect">
            <a:avLst/>
          </a:prstGeom>
          <a:noFill/>
          <a:ln>
            <a:noFill/>
          </a:ln>
        </p:spPr>
      </p:pic>
      <p:sp>
        <p:nvSpPr>
          <p:cNvPr id="28" name="Google Shape;28;p5"/>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5"/>
          <p:cNvSpPr txBox="1">
            <a:spLocks noGrp="1"/>
          </p:cNvSpPr>
          <p:nvPr>
            <p:ph type="subTitle" idx="1"/>
          </p:nvPr>
        </p:nvSpPr>
        <p:spPr>
          <a:xfrm>
            <a:off x="1344125" y="3482568"/>
            <a:ext cx="2771700" cy="9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2"/>
          </p:nvPr>
        </p:nvSpPr>
        <p:spPr>
          <a:xfrm>
            <a:off x="1344125" y="3069679"/>
            <a:ext cx="27717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1" name="Google Shape;31;p5"/>
          <p:cNvSpPr txBox="1">
            <a:spLocks noGrp="1"/>
          </p:cNvSpPr>
          <p:nvPr>
            <p:ph type="subTitle" idx="3"/>
          </p:nvPr>
        </p:nvSpPr>
        <p:spPr>
          <a:xfrm>
            <a:off x="5028175" y="3482568"/>
            <a:ext cx="2771700" cy="9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028175" y="3069679"/>
            <a:ext cx="2771700" cy="41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3" name="Google Shape;33;p5"/>
          <p:cNvGrpSpPr/>
          <p:nvPr/>
        </p:nvGrpSpPr>
        <p:grpSpPr>
          <a:xfrm rot="10800000">
            <a:off x="-73614" y="2921499"/>
            <a:ext cx="1566080" cy="2221995"/>
            <a:chOff x="7395356" y="571"/>
            <a:chExt cx="1805904" cy="2562264"/>
          </a:xfrm>
        </p:grpSpPr>
        <p:sp>
          <p:nvSpPr>
            <p:cNvPr id="34" name="Google Shape;34;p5"/>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pic>
        <p:nvPicPr>
          <p:cNvPr id="38" name="Google Shape;38;p6"/>
          <p:cNvPicPr preferRelativeResize="0"/>
          <p:nvPr/>
        </p:nvPicPr>
        <p:blipFill>
          <a:blip r:embed="rId2">
            <a:alphaModFix/>
          </a:blip>
          <a:stretch>
            <a:fillRect/>
          </a:stretch>
        </p:blipFill>
        <p:spPr>
          <a:xfrm>
            <a:off x="0" y="0"/>
            <a:ext cx="9143990" cy="5143500"/>
          </a:xfrm>
          <a:prstGeom prst="rect">
            <a:avLst/>
          </a:prstGeom>
          <a:noFill/>
          <a:ln>
            <a:noFill/>
          </a:ln>
        </p:spPr>
      </p:pic>
      <p:sp>
        <p:nvSpPr>
          <p:cNvPr id="39" name="Google Shape;39;p6"/>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 name="Google Shape;40;p6"/>
          <p:cNvGrpSpPr/>
          <p:nvPr/>
        </p:nvGrpSpPr>
        <p:grpSpPr>
          <a:xfrm rot="10800000">
            <a:off x="-76204" y="3073899"/>
            <a:ext cx="1566080" cy="2221995"/>
            <a:chOff x="7395356" y="571"/>
            <a:chExt cx="1805904" cy="2562264"/>
          </a:xfrm>
        </p:grpSpPr>
        <p:sp>
          <p:nvSpPr>
            <p:cNvPr id="41" name="Google Shape;41;p6"/>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a:blip r:embed="rId2">
            <a:alphaModFix/>
          </a:blip>
          <a:stretch>
            <a:fillRect/>
          </a:stretch>
        </p:blipFill>
        <p:spPr>
          <a:xfrm>
            <a:off x="0" y="0"/>
            <a:ext cx="9143990" cy="5143500"/>
          </a:xfrm>
          <a:prstGeom prst="rect">
            <a:avLst/>
          </a:prstGeom>
          <a:noFill/>
          <a:ln>
            <a:noFill/>
          </a:ln>
        </p:spPr>
      </p:pic>
      <p:sp>
        <p:nvSpPr>
          <p:cNvPr id="46" name="Google Shape;46;p7"/>
          <p:cNvSpPr txBox="1">
            <a:spLocks noGrp="1"/>
          </p:cNvSpPr>
          <p:nvPr>
            <p:ph type="title"/>
          </p:nvPr>
        </p:nvSpPr>
        <p:spPr>
          <a:xfrm>
            <a:off x="714000" y="54270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4746138" y="1847736"/>
            <a:ext cx="3285600" cy="23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a:off x="0" y="0"/>
            <a:ext cx="9143990" cy="5143500"/>
          </a:xfrm>
          <a:prstGeom prst="rect">
            <a:avLst/>
          </a:prstGeom>
          <a:noFill/>
          <a:ln>
            <a:noFill/>
          </a:ln>
        </p:spPr>
      </p:pic>
      <p:sp>
        <p:nvSpPr>
          <p:cNvPr id="50" name="Google Shape;50;p8"/>
          <p:cNvSpPr txBox="1">
            <a:spLocks noGrp="1"/>
          </p:cNvSpPr>
          <p:nvPr>
            <p:ph type="title"/>
          </p:nvPr>
        </p:nvSpPr>
        <p:spPr>
          <a:xfrm>
            <a:off x="714000" y="1260450"/>
            <a:ext cx="5517000" cy="26226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97958" y="425525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2038993" y="346606"/>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9143990" cy="5143500"/>
          </a:xfrm>
          <a:prstGeom prst="rect">
            <a:avLst/>
          </a:prstGeom>
          <a:noFill/>
          <a:ln>
            <a:noFill/>
          </a:ln>
        </p:spPr>
      </p:pic>
      <p:sp>
        <p:nvSpPr>
          <p:cNvPr id="55" name="Google Shape;55;p9"/>
          <p:cNvSpPr txBox="1">
            <a:spLocks noGrp="1"/>
          </p:cNvSpPr>
          <p:nvPr>
            <p:ph type="subTitle" idx="1"/>
          </p:nvPr>
        </p:nvSpPr>
        <p:spPr>
          <a:xfrm>
            <a:off x="2677650" y="2347646"/>
            <a:ext cx="3788700" cy="136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9"/>
          <p:cNvSpPr txBox="1">
            <a:spLocks noGrp="1"/>
          </p:cNvSpPr>
          <p:nvPr>
            <p:ph type="title"/>
          </p:nvPr>
        </p:nvSpPr>
        <p:spPr>
          <a:xfrm>
            <a:off x="2677650" y="1427550"/>
            <a:ext cx="3788700" cy="7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 name="Google Shape;57;p9"/>
          <p:cNvGrpSpPr/>
          <p:nvPr/>
        </p:nvGrpSpPr>
        <p:grpSpPr>
          <a:xfrm rot="-652193">
            <a:off x="5859574" y="2062183"/>
            <a:ext cx="3931049" cy="3880913"/>
            <a:chOff x="9309369" y="3125127"/>
            <a:chExt cx="2044441" cy="2018367"/>
          </a:xfrm>
        </p:grpSpPr>
        <p:sp>
          <p:nvSpPr>
            <p:cNvPr id="58" name="Google Shape;58;p9"/>
            <p:cNvSpPr/>
            <p:nvPr/>
          </p:nvSpPr>
          <p:spPr>
            <a:xfrm flipH="1">
              <a:off x="9309369" y="3125127"/>
              <a:ext cx="2044441" cy="2017474"/>
            </a:xfrm>
            <a:custGeom>
              <a:avLst/>
              <a:gdLst/>
              <a:ahLst/>
              <a:cxnLst/>
              <a:rect l="l" t="t" r="r" b="b"/>
              <a:pathLst>
                <a:path w="13722" h="13541" extrusionOk="0">
                  <a:moveTo>
                    <a:pt x="0" y="1"/>
                  </a:moveTo>
                  <a:lnTo>
                    <a:pt x="0" y="13541"/>
                  </a:lnTo>
                  <a:lnTo>
                    <a:pt x="13721" y="13541"/>
                  </a:lnTo>
                  <a:lnTo>
                    <a:pt x="13721" y="9561"/>
                  </a:lnTo>
                  <a:cubicBezTo>
                    <a:pt x="11875" y="9837"/>
                    <a:pt x="9524" y="9795"/>
                    <a:pt x="7800" y="8925"/>
                  </a:cubicBezTo>
                  <a:cubicBezTo>
                    <a:pt x="4956" y="7487"/>
                    <a:pt x="5725" y="4733"/>
                    <a:pt x="3815" y="2537"/>
                  </a:cubicBezTo>
                  <a:cubicBezTo>
                    <a:pt x="2579" y="1120"/>
                    <a:pt x="121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flipH="1">
              <a:off x="9309369" y="3300636"/>
              <a:ext cx="2044441" cy="1842857"/>
            </a:xfrm>
            <a:custGeom>
              <a:avLst/>
              <a:gdLst/>
              <a:ahLst/>
              <a:cxnLst/>
              <a:rect l="l" t="t" r="r" b="b"/>
              <a:pathLst>
                <a:path w="13722" h="12369" extrusionOk="0">
                  <a:moveTo>
                    <a:pt x="0" y="6479"/>
                  </a:moveTo>
                  <a:lnTo>
                    <a:pt x="0" y="7911"/>
                  </a:lnTo>
                  <a:cubicBezTo>
                    <a:pt x="154" y="8192"/>
                    <a:pt x="414" y="8872"/>
                    <a:pt x="552" y="9163"/>
                  </a:cubicBezTo>
                  <a:cubicBezTo>
                    <a:pt x="1152" y="10384"/>
                    <a:pt x="1799" y="11509"/>
                    <a:pt x="2892" y="12363"/>
                  </a:cubicBezTo>
                  <a:lnTo>
                    <a:pt x="4240" y="12363"/>
                  </a:lnTo>
                  <a:cubicBezTo>
                    <a:pt x="2913" y="11774"/>
                    <a:pt x="1799" y="9922"/>
                    <a:pt x="1078" y="8442"/>
                  </a:cubicBezTo>
                  <a:cubicBezTo>
                    <a:pt x="754" y="7784"/>
                    <a:pt x="446" y="7110"/>
                    <a:pt x="0" y="6479"/>
                  </a:cubicBezTo>
                  <a:close/>
                  <a:moveTo>
                    <a:pt x="0" y="3067"/>
                  </a:moveTo>
                  <a:lnTo>
                    <a:pt x="0" y="4075"/>
                  </a:lnTo>
                  <a:cubicBezTo>
                    <a:pt x="796" y="4887"/>
                    <a:pt x="1237" y="5858"/>
                    <a:pt x="1735" y="6877"/>
                  </a:cubicBezTo>
                  <a:cubicBezTo>
                    <a:pt x="3173" y="9981"/>
                    <a:pt x="4494" y="11710"/>
                    <a:pt x="7471" y="12368"/>
                  </a:cubicBezTo>
                  <a:lnTo>
                    <a:pt x="13721" y="12363"/>
                  </a:lnTo>
                  <a:lnTo>
                    <a:pt x="13721" y="12235"/>
                  </a:lnTo>
                  <a:cubicBezTo>
                    <a:pt x="10548" y="12235"/>
                    <a:pt x="8537" y="12182"/>
                    <a:pt x="6213" y="11074"/>
                  </a:cubicBezTo>
                  <a:cubicBezTo>
                    <a:pt x="4181" y="9970"/>
                    <a:pt x="3407" y="8431"/>
                    <a:pt x="2484" y="6542"/>
                  </a:cubicBezTo>
                  <a:cubicBezTo>
                    <a:pt x="1889" y="5322"/>
                    <a:pt x="1194" y="4065"/>
                    <a:pt x="0" y="3067"/>
                  </a:cubicBezTo>
                  <a:close/>
                  <a:moveTo>
                    <a:pt x="0" y="0"/>
                  </a:moveTo>
                  <a:lnTo>
                    <a:pt x="0" y="876"/>
                  </a:lnTo>
                  <a:cubicBezTo>
                    <a:pt x="1481" y="1847"/>
                    <a:pt x="2181" y="3194"/>
                    <a:pt x="2855" y="4632"/>
                  </a:cubicBezTo>
                  <a:cubicBezTo>
                    <a:pt x="3725" y="6505"/>
                    <a:pt x="4510" y="8373"/>
                    <a:pt x="6802" y="9551"/>
                  </a:cubicBezTo>
                  <a:lnTo>
                    <a:pt x="6808" y="9551"/>
                  </a:lnTo>
                  <a:cubicBezTo>
                    <a:pt x="8951" y="10538"/>
                    <a:pt x="11471" y="10776"/>
                    <a:pt x="13721" y="10670"/>
                  </a:cubicBezTo>
                  <a:lnTo>
                    <a:pt x="13721" y="9864"/>
                  </a:lnTo>
                  <a:cubicBezTo>
                    <a:pt x="11795" y="10028"/>
                    <a:pt x="9174" y="9837"/>
                    <a:pt x="7137" y="8877"/>
                  </a:cubicBezTo>
                  <a:cubicBezTo>
                    <a:pt x="5110" y="7832"/>
                    <a:pt x="4425" y="6219"/>
                    <a:pt x="3539" y="4314"/>
                  </a:cubicBezTo>
                  <a:cubicBezTo>
                    <a:pt x="2802" y="2738"/>
                    <a:pt x="1911" y="10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flipH="1">
              <a:off x="9309369" y="3619920"/>
              <a:ext cx="2044441" cy="1522678"/>
            </a:xfrm>
            <a:custGeom>
              <a:avLst/>
              <a:gdLst/>
              <a:ahLst/>
              <a:cxnLst/>
              <a:rect l="l" t="t" r="r" b="b"/>
              <a:pathLst>
                <a:path w="13722" h="10220" extrusionOk="0">
                  <a:moveTo>
                    <a:pt x="11249" y="10055"/>
                  </a:moveTo>
                  <a:cubicBezTo>
                    <a:pt x="11238" y="10114"/>
                    <a:pt x="11227" y="10167"/>
                    <a:pt x="11222" y="10220"/>
                  </a:cubicBezTo>
                  <a:lnTo>
                    <a:pt x="13721" y="10220"/>
                  </a:lnTo>
                  <a:lnTo>
                    <a:pt x="13721" y="10092"/>
                  </a:lnTo>
                  <a:cubicBezTo>
                    <a:pt x="12814" y="10092"/>
                    <a:pt x="12002" y="10087"/>
                    <a:pt x="11249" y="10055"/>
                  </a:cubicBezTo>
                  <a:close/>
                  <a:moveTo>
                    <a:pt x="13721" y="7721"/>
                  </a:moveTo>
                  <a:cubicBezTo>
                    <a:pt x="13090" y="7774"/>
                    <a:pt x="12384" y="7790"/>
                    <a:pt x="11647" y="7753"/>
                  </a:cubicBezTo>
                  <a:cubicBezTo>
                    <a:pt x="11604" y="8002"/>
                    <a:pt x="11562" y="8246"/>
                    <a:pt x="11514" y="8511"/>
                  </a:cubicBezTo>
                  <a:cubicBezTo>
                    <a:pt x="12262" y="8559"/>
                    <a:pt x="13005" y="8559"/>
                    <a:pt x="13721" y="8527"/>
                  </a:cubicBezTo>
                  <a:lnTo>
                    <a:pt x="13721" y="7721"/>
                  </a:lnTo>
                  <a:close/>
                  <a:moveTo>
                    <a:pt x="0" y="4336"/>
                  </a:moveTo>
                  <a:lnTo>
                    <a:pt x="0" y="5768"/>
                  </a:lnTo>
                  <a:cubicBezTo>
                    <a:pt x="154" y="6049"/>
                    <a:pt x="414" y="6729"/>
                    <a:pt x="552" y="7020"/>
                  </a:cubicBezTo>
                  <a:cubicBezTo>
                    <a:pt x="1152" y="8241"/>
                    <a:pt x="1799" y="9366"/>
                    <a:pt x="2892" y="10220"/>
                  </a:cubicBezTo>
                  <a:lnTo>
                    <a:pt x="4240" y="10220"/>
                  </a:lnTo>
                  <a:cubicBezTo>
                    <a:pt x="2913" y="9631"/>
                    <a:pt x="1799" y="7779"/>
                    <a:pt x="1078" y="6299"/>
                  </a:cubicBezTo>
                  <a:cubicBezTo>
                    <a:pt x="754" y="5641"/>
                    <a:pt x="446" y="4967"/>
                    <a:pt x="0" y="4336"/>
                  </a:cubicBezTo>
                  <a:close/>
                  <a:moveTo>
                    <a:pt x="1157" y="2139"/>
                  </a:moveTo>
                  <a:cubicBezTo>
                    <a:pt x="1030" y="2373"/>
                    <a:pt x="892" y="2622"/>
                    <a:pt x="749" y="2877"/>
                  </a:cubicBezTo>
                  <a:cubicBezTo>
                    <a:pt x="1125" y="3455"/>
                    <a:pt x="1417" y="4086"/>
                    <a:pt x="1735" y="4734"/>
                  </a:cubicBezTo>
                  <a:cubicBezTo>
                    <a:pt x="2908" y="7265"/>
                    <a:pt x="4006" y="8883"/>
                    <a:pt x="5985" y="9753"/>
                  </a:cubicBezTo>
                  <a:cubicBezTo>
                    <a:pt x="6160" y="9535"/>
                    <a:pt x="6330" y="9302"/>
                    <a:pt x="6505" y="9063"/>
                  </a:cubicBezTo>
                  <a:cubicBezTo>
                    <a:pt x="6410" y="9021"/>
                    <a:pt x="6309" y="8978"/>
                    <a:pt x="6213" y="8931"/>
                  </a:cubicBezTo>
                  <a:cubicBezTo>
                    <a:pt x="4181" y="7827"/>
                    <a:pt x="3407" y="6288"/>
                    <a:pt x="2484" y="4399"/>
                  </a:cubicBezTo>
                  <a:cubicBezTo>
                    <a:pt x="2112" y="3635"/>
                    <a:pt x="1704" y="2861"/>
                    <a:pt x="1157" y="2139"/>
                  </a:cubicBezTo>
                  <a:close/>
                  <a:moveTo>
                    <a:pt x="2330" y="1"/>
                  </a:moveTo>
                  <a:cubicBezTo>
                    <a:pt x="2202" y="245"/>
                    <a:pt x="2070" y="489"/>
                    <a:pt x="1932" y="738"/>
                  </a:cubicBezTo>
                  <a:cubicBezTo>
                    <a:pt x="2282" y="1290"/>
                    <a:pt x="2568" y="1884"/>
                    <a:pt x="2855" y="2489"/>
                  </a:cubicBezTo>
                  <a:cubicBezTo>
                    <a:pt x="3725" y="4362"/>
                    <a:pt x="4510" y="6230"/>
                    <a:pt x="6802" y="7408"/>
                  </a:cubicBezTo>
                  <a:lnTo>
                    <a:pt x="6808" y="7408"/>
                  </a:lnTo>
                  <a:cubicBezTo>
                    <a:pt x="7025" y="7514"/>
                    <a:pt x="7248" y="7604"/>
                    <a:pt x="7476" y="7689"/>
                  </a:cubicBezTo>
                  <a:cubicBezTo>
                    <a:pt x="7625" y="7482"/>
                    <a:pt x="7773" y="7270"/>
                    <a:pt x="7927" y="7058"/>
                  </a:cubicBezTo>
                  <a:cubicBezTo>
                    <a:pt x="7657" y="6962"/>
                    <a:pt x="7391" y="6851"/>
                    <a:pt x="7137" y="6734"/>
                  </a:cubicBezTo>
                  <a:cubicBezTo>
                    <a:pt x="5110" y="5689"/>
                    <a:pt x="4425" y="4076"/>
                    <a:pt x="3539" y="2171"/>
                  </a:cubicBezTo>
                  <a:cubicBezTo>
                    <a:pt x="3195" y="1439"/>
                    <a:pt x="2823" y="696"/>
                    <a:pt x="23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flipH="1">
              <a:off x="10497564" y="3125127"/>
              <a:ext cx="856246" cy="2017474"/>
            </a:xfrm>
            <a:custGeom>
              <a:avLst/>
              <a:gdLst/>
              <a:ahLst/>
              <a:cxnLst/>
              <a:rect l="l" t="t" r="r" b="b"/>
              <a:pathLst>
                <a:path w="5747" h="13541" extrusionOk="0">
                  <a:moveTo>
                    <a:pt x="0" y="1"/>
                  </a:moveTo>
                  <a:lnTo>
                    <a:pt x="0" y="13541"/>
                  </a:lnTo>
                  <a:lnTo>
                    <a:pt x="1067" y="13541"/>
                  </a:lnTo>
                  <a:cubicBezTo>
                    <a:pt x="2436" y="11546"/>
                    <a:pt x="4272" y="8872"/>
                    <a:pt x="5747" y="6744"/>
                  </a:cubicBezTo>
                  <a:cubicBezTo>
                    <a:pt x="5147" y="5418"/>
                    <a:pt x="4977" y="3874"/>
                    <a:pt x="3815" y="2537"/>
                  </a:cubicBezTo>
                  <a:cubicBezTo>
                    <a:pt x="2579" y="1120"/>
                    <a:pt x="121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flipH="1">
              <a:off x="10577422" y="3300636"/>
              <a:ext cx="776387" cy="1757486"/>
            </a:xfrm>
            <a:custGeom>
              <a:avLst/>
              <a:gdLst/>
              <a:ahLst/>
              <a:cxnLst/>
              <a:rect l="l" t="t" r="r" b="b"/>
              <a:pathLst>
                <a:path w="5211" h="11796" extrusionOk="0">
                  <a:moveTo>
                    <a:pt x="950" y="0"/>
                  </a:moveTo>
                  <a:lnTo>
                    <a:pt x="945" y="361"/>
                  </a:lnTo>
                  <a:lnTo>
                    <a:pt x="632" y="542"/>
                  </a:lnTo>
                  <a:lnTo>
                    <a:pt x="966" y="642"/>
                  </a:lnTo>
                  <a:lnTo>
                    <a:pt x="1024" y="998"/>
                  </a:lnTo>
                  <a:lnTo>
                    <a:pt x="1237" y="695"/>
                  </a:lnTo>
                  <a:lnTo>
                    <a:pt x="1582" y="727"/>
                  </a:lnTo>
                  <a:lnTo>
                    <a:pt x="1380" y="446"/>
                  </a:lnTo>
                  <a:lnTo>
                    <a:pt x="1539" y="112"/>
                  </a:lnTo>
                  <a:lnTo>
                    <a:pt x="1205" y="239"/>
                  </a:lnTo>
                  <a:lnTo>
                    <a:pt x="950" y="0"/>
                  </a:lnTo>
                  <a:close/>
                  <a:moveTo>
                    <a:pt x="207" y="1693"/>
                  </a:moveTo>
                  <a:lnTo>
                    <a:pt x="0" y="1767"/>
                  </a:lnTo>
                  <a:lnTo>
                    <a:pt x="0" y="2287"/>
                  </a:lnTo>
                  <a:lnTo>
                    <a:pt x="250" y="2308"/>
                  </a:lnTo>
                  <a:lnTo>
                    <a:pt x="54" y="2022"/>
                  </a:lnTo>
                  <a:lnTo>
                    <a:pt x="207" y="1693"/>
                  </a:lnTo>
                  <a:close/>
                  <a:moveTo>
                    <a:pt x="1306" y="1831"/>
                  </a:moveTo>
                  <a:lnTo>
                    <a:pt x="1306" y="2192"/>
                  </a:lnTo>
                  <a:lnTo>
                    <a:pt x="998" y="2383"/>
                  </a:lnTo>
                  <a:lnTo>
                    <a:pt x="1332" y="2473"/>
                  </a:lnTo>
                  <a:lnTo>
                    <a:pt x="1396" y="2823"/>
                  </a:lnTo>
                  <a:lnTo>
                    <a:pt x="1603" y="2521"/>
                  </a:lnTo>
                  <a:lnTo>
                    <a:pt x="1953" y="2547"/>
                  </a:lnTo>
                  <a:lnTo>
                    <a:pt x="1953" y="2547"/>
                  </a:lnTo>
                  <a:lnTo>
                    <a:pt x="1746" y="2266"/>
                  </a:lnTo>
                  <a:lnTo>
                    <a:pt x="1895" y="1932"/>
                  </a:lnTo>
                  <a:lnTo>
                    <a:pt x="1560" y="2064"/>
                  </a:lnTo>
                  <a:lnTo>
                    <a:pt x="1306" y="1831"/>
                  </a:lnTo>
                  <a:close/>
                  <a:moveTo>
                    <a:pt x="3115" y="1905"/>
                  </a:moveTo>
                  <a:lnTo>
                    <a:pt x="3104" y="2266"/>
                  </a:lnTo>
                  <a:lnTo>
                    <a:pt x="2791" y="2457"/>
                  </a:lnTo>
                  <a:lnTo>
                    <a:pt x="3126" y="2547"/>
                  </a:lnTo>
                  <a:lnTo>
                    <a:pt x="3179" y="2903"/>
                  </a:lnTo>
                  <a:lnTo>
                    <a:pt x="3391" y="2595"/>
                  </a:lnTo>
                  <a:lnTo>
                    <a:pt x="3741" y="2621"/>
                  </a:lnTo>
                  <a:lnTo>
                    <a:pt x="3741" y="2621"/>
                  </a:lnTo>
                  <a:lnTo>
                    <a:pt x="3539" y="2346"/>
                  </a:lnTo>
                  <a:lnTo>
                    <a:pt x="3699" y="2011"/>
                  </a:lnTo>
                  <a:lnTo>
                    <a:pt x="3699" y="2011"/>
                  </a:lnTo>
                  <a:lnTo>
                    <a:pt x="3364" y="2139"/>
                  </a:lnTo>
                  <a:lnTo>
                    <a:pt x="3115" y="1905"/>
                  </a:lnTo>
                  <a:close/>
                  <a:moveTo>
                    <a:pt x="64" y="3391"/>
                  </a:moveTo>
                  <a:lnTo>
                    <a:pt x="64" y="3752"/>
                  </a:lnTo>
                  <a:lnTo>
                    <a:pt x="0" y="3789"/>
                  </a:lnTo>
                  <a:lnTo>
                    <a:pt x="0" y="4012"/>
                  </a:lnTo>
                  <a:lnTo>
                    <a:pt x="91" y="4033"/>
                  </a:lnTo>
                  <a:lnTo>
                    <a:pt x="154" y="4383"/>
                  </a:lnTo>
                  <a:lnTo>
                    <a:pt x="361" y="4081"/>
                  </a:lnTo>
                  <a:lnTo>
                    <a:pt x="711" y="4107"/>
                  </a:lnTo>
                  <a:lnTo>
                    <a:pt x="711" y="4107"/>
                  </a:lnTo>
                  <a:lnTo>
                    <a:pt x="505" y="3826"/>
                  </a:lnTo>
                  <a:lnTo>
                    <a:pt x="653" y="3492"/>
                  </a:lnTo>
                  <a:lnTo>
                    <a:pt x="653" y="3492"/>
                  </a:lnTo>
                  <a:lnTo>
                    <a:pt x="319" y="3624"/>
                  </a:lnTo>
                  <a:lnTo>
                    <a:pt x="64" y="3391"/>
                  </a:lnTo>
                  <a:close/>
                  <a:moveTo>
                    <a:pt x="1773" y="3513"/>
                  </a:moveTo>
                  <a:lnTo>
                    <a:pt x="1762" y="3874"/>
                  </a:lnTo>
                  <a:lnTo>
                    <a:pt x="1449" y="4065"/>
                  </a:lnTo>
                  <a:lnTo>
                    <a:pt x="1778" y="4155"/>
                  </a:lnTo>
                  <a:lnTo>
                    <a:pt x="1836" y="4505"/>
                  </a:lnTo>
                  <a:lnTo>
                    <a:pt x="2048" y="4203"/>
                  </a:lnTo>
                  <a:lnTo>
                    <a:pt x="2399" y="4229"/>
                  </a:lnTo>
                  <a:lnTo>
                    <a:pt x="2197" y="3948"/>
                  </a:lnTo>
                  <a:lnTo>
                    <a:pt x="2356" y="3614"/>
                  </a:lnTo>
                  <a:lnTo>
                    <a:pt x="2022" y="3746"/>
                  </a:lnTo>
                  <a:lnTo>
                    <a:pt x="1773" y="3513"/>
                  </a:lnTo>
                  <a:close/>
                  <a:moveTo>
                    <a:pt x="3327" y="3799"/>
                  </a:moveTo>
                  <a:lnTo>
                    <a:pt x="3327" y="4160"/>
                  </a:lnTo>
                  <a:lnTo>
                    <a:pt x="3019" y="4351"/>
                  </a:lnTo>
                  <a:lnTo>
                    <a:pt x="3354" y="4441"/>
                  </a:lnTo>
                  <a:lnTo>
                    <a:pt x="3417" y="4792"/>
                  </a:lnTo>
                  <a:lnTo>
                    <a:pt x="3624" y="4489"/>
                  </a:lnTo>
                  <a:lnTo>
                    <a:pt x="3974" y="4516"/>
                  </a:lnTo>
                  <a:lnTo>
                    <a:pt x="3768" y="4240"/>
                  </a:lnTo>
                  <a:lnTo>
                    <a:pt x="3916" y="3905"/>
                  </a:lnTo>
                  <a:lnTo>
                    <a:pt x="3582" y="4033"/>
                  </a:lnTo>
                  <a:lnTo>
                    <a:pt x="3327" y="3799"/>
                  </a:lnTo>
                  <a:close/>
                  <a:moveTo>
                    <a:pt x="4563" y="4680"/>
                  </a:moveTo>
                  <a:lnTo>
                    <a:pt x="4563" y="5041"/>
                  </a:lnTo>
                  <a:lnTo>
                    <a:pt x="4256" y="5232"/>
                  </a:lnTo>
                  <a:lnTo>
                    <a:pt x="4590" y="5322"/>
                  </a:lnTo>
                  <a:lnTo>
                    <a:pt x="4654" y="5672"/>
                  </a:lnTo>
                  <a:lnTo>
                    <a:pt x="4861" y="5370"/>
                  </a:lnTo>
                  <a:lnTo>
                    <a:pt x="5211" y="5396"/>
                  </a:lnTo>
                  <a:lnTo>
                    <a:pt x="5211" y="5396"/>
                  </a:lnTo>
                  <a:lnTo>
                    <a:pt x="5004" y="5115"/>
                  </a:lnTo>
                  <a:lnTo>
                    <a:pt x="5152" y="4781"/>
                  </a:lnTo>
                  <a:lnTo>
                    <a:pt x="4818" y="4914"/>
                  </a:lnTo>
                  <a:lnTo>
                    <a:pt x="4563" y="4680"/>
                  </a:lnTo>
                  <a:close/>
                  <a:moveTo>
                    <a:pt x="478" y="5152"/>
                  </a:moveTo>
                  <a:lnTo>
                    <a:pt x="467" y="5513"/>
                  </a:lnTo>
                  <a:lnTo>
                    <a:pt x="154" y="5699"/>
                  </a:lnTo>
                  <a:lnTo>
                    <a:pt x="489" y="5794"/>
                  </a:lnTo>
                  <a:lnTo>
                    <a:pt x="542" y="6144"/>
                  </a:lnTo>
                  <a:lnTo>
                    <a:pt x="759" y="5842"/>
                  </a:lnTo>
                  <a:lnTo>
                    <a:pt x="1104" y="5869"/>
                  </a:lnTo>
                  <a:lnTo>
                    <a:pt x="908" y="5587"/>
                  </a:lnTo>
                  <a:lnTo>
                    <a:pt x="1067" y="5253"/>
                  </a:lnTo>
                  <a:lnTo>
                    <a:pt x="727" y="5386"/>
                  </a:lnTo>
                  <a:lnTo>
                    <a:pt x="478" y="5152"/>
                  </a:lnTo>
                  <a:close/>
                  <a:moveTo>
                    <a:pt x="2086" y="5359"/>
                  </a:moveTo>
                  <a:lnTo>
                    <a:pt x="2086" y="5720"/>
                  </a:lnTo>
                  <a:lnTo>
                    <a:pt x="1778" y="5911"/>
                  </a:lnTo>
                  <a:lnTo>
                    <a:pt x="2112" y="6001"/>
                  </a:lnTo>
                  <a:lnTo>
                    <a:pt x="2176" y="6351"/>
                  </a:lnTo>
                  <a:lnTo>
                    <a:pt x="2383" y="6049"/>
                  </a:lnTo>
                  <a:lnTo>
                    <a:pt x="2733" y="6076"/>
                  </a:lnTo>
                  <a:lnTo>
                    <a:pt x="2526" y="5800"/>
                  </a:lnTo>
                  <a:lnTo>
                    <a:pt x="2675" y="5465"/>
                  </a:lnTo>
                  <a:lnTo>
                    <a:pt x="2675" y="5465"/>
                  </a:lnTo>
                  <a:lnTo>
                    <a:pt x="2340" y="5593"/>
                  </a:lnTo>
                  <a:lnTo>
                    <a:pt x="2086" y="5359"/>
                  </a:lnTo>
                  <a:close/>
                  <a:moveTo>
                    <a:pt x="3322" y="6240"/>
                  </a:moveTo>
                  <a:lnTo>
                    <a:pt x="3322" y="6601"/>
                  </a:lnTo>
                  <a:lnTo>
                    <a:pt x="3014" y="6792"/>
                  </a:lnTo>
                  <a:lnTo>
                    <a:pt x="3348" y="6882"/>
                  </a:lnTo>
                  <a:lnTo>
                    <a:pt x="3412" y="7232"/>
                  </a:lnTo>
                  <a:lnTo>
                    <a:pt x="3619" y="6930"/>
                  </a:lnTo>
                  <a:lnTo>
                    <a:pt x="3969" y="6956"/>
                  </a:lnTo>
                  <a:lnTo>
                    <a:pt x="3762" y="6675"/>
                  </a:lnTo>
                  <a:lnTo>
                    <a:pt x="3911" y="6341"/>
                  </a:lnTo>
                  <a:lnTo>
                    <a:pt x="3577" y="6473"/>
                  </a:lnTo>
                  <a:lnTo>
                    <a:pt x="3322" y="6240"/>
                  </a:lnTo>
                  <a:close/>
                  <a:moveTo>
                    <a:pt x="754" y="7163"/>
                  </a:moveTo>
                  <a:lnTo>
                    <a:pt x="754" y="7524"/>
                  </a:lnTo>
                  <a:lnTo>
                    <a:pt x="446" y="7715"/>
                  </a:lnTo>
                  <a:lnTo>
                    <a:pt x="780" y="7805"/>
                  </a:lnTo>
                  <a:lnTo>
                    <a:pt x="844" y="8155"/>
                  </a:lnTo>
                  <a:lnTo>
                    <a:pt x="1051" y="7853"/>
                  </a:lnTo>
                  <a:lnTo>
                    <a:pt x="1396" y="7879"/>
                  </a:lnTo>
                  <a:lnTo>
                    <a:pt x="1189" y="7598"/>
                  </a:lnTo>
                  <a:lnTo>
                    <a:pt x="1343" y="7269"/>
                  </a:lnTo>
                  <a:lnTo>
                    <a:pt x="1009" y="7397"/>
                  </a:lnTo>
                  <a:lnTo>
                    <a:pt x="754" y="7163"/>
                  </a:lnTo>
                  <a:close/>
                  <a:moveTo>
                    <a:pt x="1990" y="8044"/>
                  </a:moveTo>
                  <a:lnTo>
                    <a:pt x="1990" y="8405"/>
                  </a:lnTo>
                  <a:lnTo>
                    <a:pt x="1682" y="8596"/>
                  </a:lnTo>
                  <a:lnTo>
                    <a:pt x="2017" y="8686"/>
                  </a:lnTo>
                  <a:lnTo>
                    <a:pt x="2080" y="9036"/>
                  </a:lnTo>
                  <a:lnTo>
                    <a:pt x="2287" y="8734"/>
                  </a:lnTo>
                  <a:lnTo>
                    <a:pt x="2637" y="8760"/>
                  </a:lnTo>
                  <a:lnTo>
                    <a:pt x="2637" y="8760"/>
                  </a:lnTo>
                  <a:lnTo>
                    <a:pt x="2430" y="8479"/>
                  </a:lnTo>
                  <a:lnTo>
                    <a:pt x="2579" y="8145"/>
                  </a:lnTo>
                  <a:lnTo>
                    <a:pt x="2245" y="8277"/>
                  </a:lnTo>
                  <a:lnTo>
                    <a:pt x="1990" y="8044"/>
                  </a:lnTo>
                  <a:close/>
                  <a:moveTo>
                    <a:pt x="144" y="8797"/>
                  </a:moveTo>
                  <a:lnTo>
                    <a:pt x="0" y="8856"/>
                  </a:lnTo>
                  <a:lnTo>
                    <a:pt x="0" y="9121"/>
                  </a:lnTo>
                  <a:lnTo>
                    <a:pt x="144" y="8797"/>
                  </a:lnTo>
                  <a:close/>
                  <a:moveTo>
                    <a:pt x="0" y="9142"/>
                  </a:moveTo>
                  <a:lnTo>
                    <a:pt x="0" y="9397"/>
                  </a:lnTo>
                  <a:lnTo>
                    <a:pt x="202" y="9413"/>
                  </a:lnTo>
                  <a:lnTo>
                    <a:pt x="0" y="9142"/>
                  </a:lnTo>
                  <a:close/>
                  <a:moveTo>
                    <a:pt x="796" y="9577"/>
                  </a:moveTo>
                  <a:lnTo>
                    <a:pt x="796" y="9938"/>
                  </a:lnTo>
                  <a:lnTo>
                    <a:pt x="489" y="10129"/>
                  </a:lnTo>
                  <a:lnTo>
                    <a:pt x="823" y="10219"/>
                  </a:lnTo>
                  <a:lnTo>
                    <a:pt x="887" y="10569"/>
                  </a:lnTo>
                  <a:lnTo>
                    <a:pt x="1093" y="10267"/>
                  </a:lnTo>
                  <a:lnTo>
                    <a:pt x="1438" y="10294"/>
                  </a:lnTo>
                  <a:lnTo>
                    <a:pt x="1231" y="10012"/>
                  </a:lnTo>
                  <a:lnTo>
                    <a:pt x="1385" y="9678"/>
                  </a:lnTo>
                  <a:lnTo>
                    <a:pt x="1385" y="9678"/>
                  </a:lnTo>
                  <a:lnTo>
                    <a:pt x="1051" y="9811"/>
                  </a:lnTo>
                  <a:lnTo>
                    <a:pt x="796" y="9577"/>
                  </a:lnTo>
                  <a:close/>
                  <a:moveTo>
                    <a:pt x="239" y="11180"/>
                  </a:moveTo>
                  <a:lnTo>
                    <a:pt x="0" y="11275"/>
                  </a:lnTo>
                  <a:lnTo>
                    <a:pt x="0" y="11769"/>
                  </a:lnTo>
                  <a:lnTo>
                    <a:pt x="298" y="11795"/>
                  </a:lnTo>
                  <a:lnTo>
                    <a:pt x="91" y="11514"/>
                  </a:lnTo>
                  <a:lnTo>
                    <a:pt x="239" y="111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flipH="1">
              <a:off x="10497564" y="3378110"/>
              <a:ext cx="856246" cy="1764489"/>
            </a:xfrm>
            <a:custGeom>
              <a:avLst/>
              <a:gdLst/>
              <a:ahLst/>
              <a:cxnLst/>
              <a:rect l="l" t="t" r="r" b="b"/>
              <a:pathLst>
                <a:path w="5747" h="11843" extrusionOk="0">
                  <a:moveTo>
                    <a:pt x="3025" y="0"/>
                  </a:moveTo>
                  <a:cubicBezTo>
                    <a:pt x="2669" y="1141"/>
                    <a:pt x="1979" y="2245"/>
                    <a:pt x="1300" y="3502"/>
                  </a:cubicBezTo>
                  <a:cubicBezTo>
                    <a:pt x="940" y="4165"/>
                    <a:pt x="483" y="4967"/>
                    <a:pt x="0" y="5842"/>
                  </a:cubicBezTo>
                  <a:lnTo>
                    <a:pt x="0" y="11843"/>
                  </a:lnTo>
                  <a:lnTo>
                    <a:pt x="1067" y="11843"/>
                  </a:lnTo>
                  <a:cubicBezTo>
                    <a:pt x="2436" y="9848"/>
                    <a:pt x="4272" y="7174"/>
                    <a:pt x="5747" y="5046"/>
                  </a:cubicBezTo>
                  <a:cubicBezTo>
                    <a:pt x="5725" y="5009"/>
                    <a:pt x="5709" y="4967"/>
                    <a:pt x="5694" y="4929"/>
                  </a:cubicBezTo>
                  <a:cubicBezTo>
                    <a:pt x="5688" y="4924"/>
                    <a:pt x="5688" y="4914"/>
                    <a:pt x="5683" y="4908"/>
                  </a:cubicBezTo>
                  <a:cubicBezTo>
                    <a:pt x="5672" y="4876"/>
                    <a:pt x="5656" y="4845"/>
                    <a:pt x="5640" y="4807"/>
                  </a:cubicBezTo>
                  <a:cubicBezTo>
                    <a:pt x="5640" y="4802"/>
                    <a:pt x="5635" y="4791"/>
                    <a:pt x="5630" y="4781"/>
                  </a:cubicBezTo>
                  <a:cubicBezTo>
                    <a:pt x="5619" y="4749"/>
                    <a:pt x="5603" y="4717"/>
                    <a:pt x="5593" y="4685"/>
                  </a:cubicBezTo>
                  <a:cubicBezTo>
                    <a:pt x="5587" y="4675"/>
                    <a:pt x="5587" y="4669"/>
                    <a:pt x="5582" y="4659"/>
                  </a:cubicBezTo>
                  <a:cubicBezTo>
                    <a:pt x="5566" y="4622"/>
                    <a:pt x="5556" y="4579"/>
                    <a:pt x="5540" y="4542"/>
                  </a:cubicBezTo>
                  <a:cubicBezTo>
                    <a:pt x="5524" y="4500"/>
                    <a:pt x="5508" y="4457"/>
                    <a:pt x="5492" y="4415"/>
                  </a:cubicBezTo>
                  <a:cubicBezTo>
                    <a:pt x="5492" y="4409"/>
                    <a:pt x="5487" y="4404"/>
                    <a:pt x="5487" y="4404"/>
                  </a:cubicBezTo>
                  <a:cubicBezTo>
                    <a:pt x="5476" y="4367"/>
                    <a:pt x="5460" y="4325"/>
                    <a:pt x="5444" y="4287"/>
                  </a:cubicBezTo>
                  <a:cubicBezTo>
                    <a:pt x="5444" y="4282"/>
                    <a:pt x="5444" y="4277"/>
                    <a:pt x="5439" y="4272"/>
                  </a:cubicBezTo>
                  <a:cubicBezTo>
                    <a:pt x="5428" y="4234"/>
                    <a:pt x="5418" y="4197"/>
                    <a:pt x="5402" y="4160"/>
                  </a:cubicBezTo>
                  <a:cubicBezTo>
                    <a:pt x="5402" y="4155"/>
                    <a:pt x="5396" y="4149"/>
                    <a:pt x="5396" y="4144"/>
                  </a:cubicBezTo>
                  <a:cubicBezTo>
                    <a:pt x="5386" y="4112"/>
                    <a:pt x="5375" y="4086"/>
                    <a:pt x="5370" y="4059"/>
                  </a:cubicBezTo>
                  <a:cubicBezTo>
                    <a:pt x="5359" y="4027"/>
                    <a:pt x="5349" y="4001"/>
                    <a:pt x="5338" y="3969"/>
                  </a:cubicBezTo>
                  <a:cubicBezTo>
                    <a:pt x="5311" y="3879"/>
                    <a:pt x="5280" y="3794"/>
                    <a:pt x="5253" y="3704"/>
                  </a:cubicBezTo>
                  <a:cubicBezTo>
                    <a:pt x="5243" y="3683"/>
                    <a:pt x="5237" y="3656"/>
                    <a:pt x="5227" y="3635"/>
                  </a:cubicBezTo>
                  <a:cubicBezTo>
                    <a:pt x="5205" y="3571"/>
                    <a:pt x="5189" y="3513"/>
                    <a:pt x="5168" y="3454"/>
                  </a:cubicBezTo>
                  <a:lnTo>
                    <a:pt x="5163" y="3439"/>
                  </a:lnTo>
                  <a:cubicBezTo>
                    <a:pt x="5136" y="3370"/>
                    <a:pt x="5115" y="3295"/>
                    <a:pt x="5089" y="3226"/>
                  </a:cubicBezTo>
                  <a:cubicBezTo>
                    <a:pt x="5083" y="3210"/>
                    <a:pt x="5078" y="3194"/>
                    <a:pt x="5073" y="3179"/>
                  </a:cubicBezTo>
                  <a:cubicBezTo>
                    <a:pt x="5062" y="3152"/>
                    <a:pt x="5057" y="3125"/>
                    <a:pt x="5046" y="3099"/>
                  </a:cubicBezTo>
                  <a:cubicBezTo>
                    <a:pt x="5041" y="3083"/>
                    <a:pt x="5036" y="3067"/>
                    <a:pt x="5030" y="3051"/>
                  </a:cubicBezTo>
                  <a:cubicBezTo>
                    <a:pt x="5020" y="3025"/>
                    <a:pt x="5009" y="2998"/>
                    <a:pt x="5004" y="2977"/>
                  </a:cubicBezTo>
                  <a:cubicBezTo>
                    <a:pt x="4993" y="2956"/>
                    <a:pt x="4988" y="2940"/>
                    <a:pt x="4983" y="2924"/>
                  </a:cubicBezTo>
                  <a:cubicBezTo>
                    <a:pt x="4972" y="2897"/>
                    <a:pt x="4967" y="2876"/>
                    <a:pt x="4956" y="2850"/>
                  </a:cubicBezTo>
                  <a:cubicBezTo>
                    <a:pt x="4951" y="2834"/>
                    <a:pt x="4940" y="2812"/>
                    <a:pt x="4935" y="2797"/>
                  </a:cubicBezTo>
                  <a:cubicBezTo>
                    <a:pt x="4924" y="2770"/>
                    <a:pt x="4914" y="2738"/>
                    <a:pt x="4903" y="2712"/>
                  </a:cubicBezTo>
                  <a:cubicBezTo>
                    <a:pt x="4898" y="2701"/>
                    <a:pt x="4892" y="2685"/>
                    <a:pt x="4887" y="2674"/>
                  </a:cubicBezTo>
                  <a:cubicBezTo>
                    <a:pt x="4887" y="2674"/>
                    <a:pt x="4887" y="2674"/>
                    <a:pt x="4887" y="2674"/>
                  </a:cubicBezTo>
                  <a:cubicBezTo>
                    <a:pt x="4871" y="2632"/>
                    <a:pt x="4855" y="2595"/>
                    <a:pt x="4839" y="2552"/>
                  </a:cubicBezTo>
                  <a:cubicBezTo>
                    <a:pt x="4834" y="2542"/>
                    <a:pt x="4829" y="2526"/>
                    <a:pt x="4823" y="2510"/>
                  </a:cubicBezTo>
                  <a:cubicBezTo>
                    <a:pt x="4813" y="2483"/>
                    <a:pt x="4797" y="2457"/>
                    <a:pt x="4786" y="2430"/>
                  </a:cubicBezTo>
                  <a:cubicBezTo>
                    <a:pt x="4760" y="2367"/>
                    <a:pt x="4733" y="2303"/>
                    <a:pt x="4701" y="2239"/>
                  </a:cubicBezTo>
                  <a:cubicBezTo>
                    <a:pt x="4701" y="2234"/>
                    <a:pt x="4701" y="2229"/>
                    <a:pt x="4696" y="2224"/>
                  </a:cubicBezTo>
                  <a:cubicBezTo>
                    <a:pt x="4680" y="2192"/>
                    <a:pt x="4664" y="2160"/>
                    <a:pt x="4648" y="2128"/>
                  </a:cubicBezTo>
                  <a:cubicBezTo>
                    <a:pt x="4648" y="2123"/>
                    <a:pt x="4643" y="2117"/>
                    <a:pt x="4643" y="2112"/>
                  </a:cubicBezTo>
                  <a:cubicBezTo>
                    <a:pt x="4627" y="2080"/>
                    <a:pt x="4611" y="2048"/>
                    <a:pt x="4595" y="2017"/>
                  </a:cubicBezTo>
                  <a:cubicBezTo>
                    <a:pt x="4595" y="2011"/>
                    <a:pt x="4595" y="2011"/>
                    <a:pt x="4595" y="2011"/>
                  </a:cubicBezTo>
                  <a:cubicBezTo>
                    <a:pt x="4574" y="1979"/>
                    <a:pt x="4558" y="1942"/>
                    <a:pt x="4542" y="1910"/>
                  </a:cubicBezTo>
                  <a:cubicBezTo>
                    <a:pt x="4537" y="1905"/>
                    <a:pt x="4537" y="1900"/>
                    <a:pt x="4532" y="1895"/>
                  </a:cubicBezTo>
                  <a:cubicBezTo>
                    <a:pt x="4516" y="1863"/>
                    <a:pt x="4500" y="1831"/>
                    <a:pt x="4478" y="1799"/>
                  </a:cubicBezTo>
                  <a:cubicBezTo>
                    <a:pt x="4478" y="1794"/>
                    <a:pt x="4473" y="1788"/>
                    <a:pt x="4473" y="1783"/>
                  </a:cubicBezTo>
                  <a:cubicBezTo>
                    <a:pt x="4457" y="1751"/>
                    <a:pt x="4436" y="1725"/>
                    <a:pt x="4420" y="1693"/>
                  </a:cubicBezTo>
                  <a:lnTo>
                    <a:pt x="4415" y="1682"/>
                  </a:lnTo>
                  <a:cubicBezTo>
                    <a:pt x="4399" y="1650"/>
                    <a:pt x="4378" y="1619"/>
                    <a:pt x="4356" y="1587"/>
                  </a:cubicBezTo>
                  <a:cubicBezTo>
                    <a:pt x="4351" y="1576"/>
                    <a:pt x="4346" y="1571"/>
                    <a:pt x="4341" y="1560"/>
                  </a:cubicBezTo>
                  <a:cubicBezTo>
                    <a:pt x="4335" y="1550"/>
                    <a:pt x="4330" y="1544"/>
                    <a:pt x="4325" y="1534"/>
                  </a:cubicBezTo>
                  <a:cubicBezTo>
                    <a:pt x="4319" y="1523"/>
                    <a:pt x="4309" y="1513"/>
                    <a:pt x="4303" y="1497"/>
                  </a:cubicBezTo>
                  <a:cubicBezTo>
                    <a:pt x="4298" y="1491"/>
                    <a:pt x="4293" y="1481"/>
                    <a:pt x="4287" y="1475"/>
                  </a:cubicBezTo>
                  <a:cubicBezTo>
                    <a:pt x="4277" y="1454"/>
                    <a:pt x="4261" y="1433"/>
                    <a:pt x="4250" y="1417"/>
                  </a:cubicBezTo>
                  <a:cubicBezTo>
                    <a:pt x="4250" y="1417"/>
                    <a:pt x="4250" y="1417"/>
                    <a:pt x="4250" y="1412"/>
                  </a:cubicBezTo>
                  <a:cubicBezTo>
                    <a:pt x="4245" y="1412"/>
                    <a:pt x="4245" y="1412"/>
                    <a:pt x="4245" y="1406"/>
                  </a:cubicBezTo>
                  <a:cubicBezTo>
                    <a:pt x="4234" y="1391"/>
                    <a:pt x="4224" y="1375"/>
                    <a:pt x="4208" y="1359"/>
                  </a:cubicBezTo>
                  <a:cubicBezTo>
                    <a:pt x="4208" y="1348"/>
                    <a:pt x="4203" y="1343"/>
                    <a:pt x="4197" y="1332"/>
                  </a:cubicBezTo>
                  <a:cubicBezTo>
                    <a:pt x="4187" y="1322"/>
                    <a:pt x="4176" y="1311"/>
                    <a:pt x="4171" y="1295"/>
                  </a:cubicBezTo>
                  <a:cubicBezTo>
                    <a:pt x="4165" y="1290"/>
                    <a:pt x="4160" y="1279"/>
                    <a:pt x="4155" y="1274"/>
                  </a:cubicBezTo>
                  <a:cubicBezTo>
                    <a:pt x="4144" y="1263"/>
                    <a:pt x="4134" y="1247"/>
                    <a:pt x="4123" y="1231"/>
                  </a:cubicBezTo>
                  <a:cubicBezTo>
                    <a:pt x="4118" y="1226"/>
                    <a:pt x="4118" y="1221"/>
                    <a:pt x="4112" y="1215"/>
                  </a:cubicBezTo>
                  <a:cubicBezTo>
                    <a:pt x="4096" y="1199"/>
                    <a:pt x="4086" y="1178"/>
                    <a:pt x="4075" y="1162"/>
                  </a:cubicBezTo>
                  <a:cubicBezTo>
                    <a:pt x="4070" y="1162"/>
                    <a:pt x="4070" y="1157"/>
                    <a:pt x="4065" y="1157"/>
                  </a:cubicBezTo>
                  <a:cubicBezTo>
                    <a:pt x="4054" y="1136"/>
                    <a:pt x="4038" y="1115"/>
                    <a:pt x="4022" y="1093"/>
                  </a:cubicBezTo>
                  <a:cubicBezTo>
                    <a:pt x="4017" y="1093"/>
                    <a:pt x="4017" y="1088"/>
                    <a:pt x="4012" y="1083"/>
                  </a:cubicBezTo>
                  <a:cubicBezTo>
                    <a:pt x="4001" y="1067"/>
                    <a:pt x="3990" y="1051"/>
                    <a:pt x="3974" y="1035"/>
                  </a:cubicBezTo>
                  <a:cubicBezTo>
                    <a:pt x="3969" y="1030"/>
                    <a:pt x="3964" y="1024"/>
                    <a:pt x="3959" y="1014"/>
                  </a:cubicBezTo>
                  <a:cubicBezTo>
                    <a:pt x="3948" y="1003"/>
                    <a:pt x="3937" y="993"/>
                    <a:pt x="3927" y="977"/>
                  </a:cubicBezTo>
                  <a:cubicBezTo>
                    <a:pt x="3921" y="971"/>
                    <a:pt x="3916" y="961"/>
                    <a:pt x="3911" y="955"/>
                  </a:cubicBezTo>
                  <a:cubicBezTo>
                    <a:pt x="3900" y="940"/>
                    <a:pt x="3890" y="929"/>
                    <a:pt x="3879" y="913"/>
                  </a:cubicBezTo>
                  <a:cubicBezTo>
                    <a:pt x="3874" y="908"/>
                    <a:pt x="3868" y="902"/>
                    <a:pt x="3863" y="897"/>
                  </a:cubicBezTo>
                  <a:cubicBezTo>
                    <a:pt x="3847" y="876"/>
                    <a:pt x="3831" y="860"/>
                    <a:pt x="3815" y="839"/>
                  </a:cubicBezTo>
                  <a:cubicBezTo>
                    <a:pt x="3778" y="802"/>
                    <a:pt x="3741" y="759"/>
                    <a:pt x="3709" y="717"/>
                  </a:cubicBezTo>
                  <a:cubicBezTo>
                    <a:pt x="3693" y="701"/>
                    <a:pt x="3677" y="685"/>
                    <a:pt x="3661" y="669"/>
                  </a:cubicBezTo>
                  <a:cubicBezTo>
                    <a:pt x="3640" y="648"/>
                    <a:pt x="3624" y="621"/>
                    <a:pt x="3603" y="600"/>
                  </a:cubicBezTo>
                  <a:cubicBezTo>
                    <a:pt x="3582" y="584"/>
                    <a:pt x="3566" y="563"/>
                    <a:pt x="3550" y="542"/>
                  </a:cubicBezTo>
                  <a:cubicBezTo>
                    <a:pt x="3529" y="526"/>
                    <a:pt x="3513" y="504"/>
                    <a:pt x="3497" y="489"/>
                  </a:cubicBezTo>
                  <a:cubicBezTo>
                    <a:pt x="3476" y="462"/>
                    <a:pt x="3454" y="441"/>
                    <a:pt x="3433" y="420"/>
                  </a:cubicBezTo>
                  <a:cubicBezTo>
                    <a:pt x="3423" y="409"/>
                    <a:pt x="3412" y="393"/>
                    <a:pt x="3401" y="382"/>
                  </a:cubicBezTo>
                  <a:cubicBezTo>
                    <a:pt x="3279" y="250"/>
                    <a:pt x="3152" y="122"/>
                    <a:pt x="3030" y="0"/>
                  </a:cubicBezTo>
                  <a:cubicBezTo>
                    <a:pt x="3030" y="0"/>
                    <a:pt x="303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10577422" y="3584460"/>
              <a:ext cx="776387" cy="1473660"/>
            </a:xfrm>
            <a:custGeom>
              <a:avLst/>
              <a:gdLst/>
              <a:ahLst/>
              <a:cxnLst/>
              <a:rect l="l" t="t" r="r" b="b"/>
              <a:pathLst>
                <a:path w="5211" h="9891" extrusionOk="0">
                  <a:moveTo>
                    <a:pt x="239" y="9275"/>
                  </a:moveTo>
                  <a:lnTo>
                    <a:pt x="0" y="9370"/>
                  </a:lnTo>
                  <a:lnTo>
                    <a:pt x="0" y="9864"/>
                  </a:lnTo>
                  <a:lnTo>
                    <a:pt x="298" y="9890"/>
                  </a:lnTo>
                  <a:lnTo>
                    <a:pt x="91" y="9609"/>
                  </a:lnTo>
                  <a:close/>
                  <a:moveTo>
                    <a:pt x="796" y="7672"/>
                  </a:moveTo>
                  <a:lnTo>
                    <a:pt x="796" y="8033"/>
                  </a:lnTo>
                  <a:lnTo>
                    <a:pt x="489" y="8224"/>
                  </a:lnTo>
                  <a:lnTo>
                    <a:pt x="823" y="8314"/>
                  </a:lnTo>
                  <a:lnTo>
                    <a:pt x="887" y="8664"/>
                  </a:lnTo>
                  <a:lnTo>
                    <a:pt x="1093" y="8362"/>
                  </a:lnTo>
                  <a:lnTo>
                    <a:pt x="1438" y="8389"/>
                  </a:lnTo>
                  <a:lnTo>
                    <a:pt x="1231" y="8107"/>
                  </a:lnTo>
                  <a:lnTo>
                    <a:pt x="1385" y="7773"/>
                  </a:lnTo>
                  <a:lnTo>
                    <a:pt x="1051" y="7906"/>
                  </a:lnTo>
                  <a:close/>
                  <a:moveTo>
                    <a:pt x="0" y="7237"/>
                  </a:moveTo>
                  <a:lnTo>
                    <a:pt x="0" y="7492"/>
                  </a:lnTo>
                  <a:lnTo>
                    <a:pt x="202" y="7508"/>
                  </a:lnTo>
                  <a:close/>
                  <a:moveTo>
                    <a:pt x="144" y="6892"/>
                  </a:moveTo>
                  <a:lnTo>
                    <a:pt x="0" y="6951"/>
                  </a:lnTo>
                  <a:lnTo>
                    <a:pt x="0" y="7216"/>
                  </a:lnTo>
                  <a:close/>
                  <a:moveTo>
                    <a:pt x="1990" y="6139"/>
                  </a:moveTo>
                  <a:lnTo>
                    <a:pt x="1990" y="6500"/>
                  </a:lnTo>
                  <a:lnTo>
                    <a:pt x="1682" y="6691"/>
                  </a:lnTo>
                  <a:lnTo>
                    <a:pt x="2017" y="6781"/>
                  </a:lnTo>
                  <a:lnTo>
                    <a:pt x="2080" y="7131"/>
                  </a:lnTo>
                  <a:lnTo>
                    <a:pt x="2287" y="6829"/>
                  </a:lnTo>
                  <a:lnTo>
                    <a:pt x="2637" y="6855"/>
                  </a:lnTo>
                  <a:lnTo>
                    <a:pt x="2430" y="6574"/>
                  </a:lnTo>
                  <a:lnTo>
                    <a:pt x="2579" y="6240"/>
                  </a:lnTo>
                  <a:lnTo>
                    <a:pt x="2245" y="6372"/>
                  </a:lnTo>
                  <a:close/>
                  <a:moveTo>
                    <a:pt x="754" y="5258"/>
                  </a:moveTo>
                  <a:lnTo>
                    <a:pt x="754" y="5619"/>
                  </a:lnTo>
                  <a:lnTo>
                    <a:pt x="446" y="5810"/>
                  </a:lnTo>
                  <a:lnTo>
                    <a:pt x="780" y="5900"/>
                  </a:lnTo>
                  <a:lnTo>
                    <a:pt x="844" y="6250"/>
                  </a:lnTo>
                  <a:lnTo>
                    <a:pt x="1051" y="5948"/>
                  </a:lnTo>
                  <a:lnTo>
                    <a:pt x="1396" y="5974"/>
                  </a:lnTo>
                  <a:lnTo>
                    <a:pt x="1189" y="5693"/>
                  </a:lnTo>
                  <a:lnTo>
                    <a:pt x="1343" y="5364"/>
                  </a:lnTo>
                  <a:lnTo>
                    <a:pt x="1009" y="5492"/>
                  </a:lnTo>
                  <a:close/>
                  <a:moveTo>
                    <a:pt x="3322" y="4335"/>
                  </a:moveTo>
                  <a:lnTo>
                    <a:pt x="3322" y="4696"/>
                  </a:lnTo>
                  <a:lnTo>
                    <a:pt x="3014" y="4887"/>
                  </a:lnTo>
                  <a:lnTo>
                    <a:pt x="3348" y="4977"/>
                  </a:lnTo>
                  <a:lnTo>
                    <a:pt x="3412" y="5327"/>
                  </a:lnTo>
                  <a:lnTo>
                    <a:pt x="3619" y="5025"/>
                  </a:lnTo>
                  <a:lnTo>
                    <a:pt x="3969" y="5051"/>
                  </a:lnTo>
                  <a:lnTo>
                    <a:pt x="3762" y="4770"/>
                  </a:lnTo>
                  <a:lnTo>
                    <a:pt x="3911" y="4436"/>
                  </a:lnTo>
                  <a:lnTo>
                    <a:pt x="3577" y="4568"/>
                  </a:lnTo>
                  <a:close/>
                  <a:moveTo>
                    <a:pt x="2086" y="3454"/>
                  </a:moveTo>
                  <a:lnTo>
                    <a:pt x="2086" y="3815"/>
                  </a:lnTo>
                  <a:lnTo>
                    <a:pt x="1778" y="4006"/>
                  </a:lnTo>
                  <a:lnTo>
                    <a:pt x="2112" y="4096"/>
                  </a:lnTo>
                  <a:lnTo>
                    <a:pt x="2176" y="4446"/>
                  </a:lnTo>
                  <a:lnTo>
                    <a:pt x="2383" y="4144"/>
                  </a:lnTo>
                  <a:lnTo>
                    <a:pt x="2733" y="4171"/>
                  </a:lnTo>
                  <a:lnTo>
                    <a:pt x="2526" y="3895"/>
                  </a:lnTo>
                  <a:lnTo>
                    <a:pt x="2675" y="3560"/>
                  </a:lnTo>
                  <a:lnTo>
                    <a:pt x="2340" y="3688"/>
                  </a:lnTo>
                  <a:close/>
                  <a:moveTo>
                    <a:pt x="1067" y="3348"/>
                  </a:moveTo>
                  <a:lnTo>
                    <a:pt x="727" y="3475"/>
                  </a:lnTo>
                  <a:lnTo>
                    <a:pt x="611" y="3364"/>
                  </a:lnTo>
                  <a:cubicBezTo>
                    <a:pt x="520" y="3523"/>
                    <a:pt x="430" y="3682"/>
                    <a:pt x="340" y="3847"/>
                  </a:cubicBezTo>
                  <a:lnTo>
                    <a:pt x="489" y="3889"/>
                  </a:lnTo>
                  <a:lnTo>
                    <a:pt x="542" y="4239"/>
                  </a:lnTo>
                  <a:lnTo>
                    <a:pt x="759" y="3937"/>
                  </a:lnTo>
                  <a:lnTo>
                    <a:pt x="1104" y="3964"/>
                  </a:lnTo>
                  <a:lnTo>
                    <a:pt x="908" y="3682"/>
                  </a:lnTo>
                  <a:close/>
                  <a:moveTo>
                    <a:pt x="4563" y="2775"/>
                  </a:moveTo>
                  <a:lnTo>
                    <a:pt x="4563" y="3136"/>
                  </a:lnTo>
                  <a:lnTo>
                    <a:pt x="4256" y="3327"/>
                  </a:lnTo>
                  <a:lnTo>
                    <a:pt x="4590" y="3417"/>
                  </a:lnTo>
                  <a:lnTo>
                    <a:pt x="4654" y="3767"/>
                  </a:lnTo>
                  <a:lnTo>
                    <a:pt x="4861" y="3465"/>
                  </a:lnTo>
                  <a:lnTo>
                    <a:pt x="5211" y="3491"/>
                  </a:lnTo>
                  <a:lnTo>
                    <a:pt x="5004" y="3210"/>
                  </a:lnTo>
                  <a:lnTo>
                    <a:pt x="5152" y="2876"/>
                  </a:lnTo>
                  <a:lnTo>
                    <a:pt x="4818" y="3009"/>
                  </a:lnTo>
                  <a:close/>
                  <a:moveTo>
                    <a:pt x="3327" y="1894"/>
                  </a:moveTo>
                  <a:lnTo>
                    <a:pt x="3327" y="2255"/>
                  </a:lnTo>
                  <a:lnTo>
                    <a:pt x="3019" y="2446"/>
                  </a:lnTo>
                  <a:lnTo>
                    <a:pt x="3354" y="2536"/>
                  </a:lnTo>
                  <a:lnTo>
                    <a:pt x="3417" y="2887"/>
                  </a:lnTo>
                  <a:lnTo>
                    <a:pt x="3624" y="2584"/>
                  </a:lnTo>
                  <a:lnTo>
                    <a:pt x="3974" y="2611"/>
                  </a:lnTo>
                  <a:lnTo>
                    <a:pt x="3768" y="2335"/>
                  </a:lnTo>
                  <a:lnTo>
                    <a:pt x="3916" y="2000"/>
                  </a:lnTo>
                  <a:lnTo>
                    <a:pt x="3582" y="2128"/>
                  </a:lnTo>
                  <a:close/>
                  <a:moveTo>
                    <a:pt x="1773" y="1608"/>
                  </a:moveTo>
                  <a:lnTo>
                    <a:pt x="1762" y="1969"/>
                  </a:lnTo>
                  <a:lnTo>
                    <a:pt x="1449" y="2160"/>
                  </a:lnTo>
                  <a:lnTo>
                    <a:pt x="1778" y="2250"/>
                  </a:lnTo>
                  <a:lnTo>
                    <a:pt x="1836" y="2600"/>
                  </a:lnTo>
                  <a:lnTo>
                    <a:pt x="2048" y="2298"/>
                  </a:lnTo>
                  <a:lnTo>
                    <a:pt x="2399" y="2324"/>
                  </a:lnTo>
                  <a:lnTo>
                    <a:pt x="2197" y="2043"/>
                  </a:lnTo>
                  <a:lnTo>
                    <a:pt x="2356" y="1709"/>
                  </a:lnTo>
                  <a:lnTo>
                    <a:pt x="2022" y="1841"/>
                  </a:lnTo>
                  <a:close/>
                  <a:moveTo>
                    <a:pt x="3115" y="0"/>
                  </a:moveTo>
                  <a:lnTo>
                    <a:pt x="3104" y="361"/>
                  </a:lnTo>
                  <a:lnTo>
                    <a:pt x="2791" y="552"/>
                  </a:lnTo>
                  <a:lnTo>
                    <a:pt x="3126" y="642"/>
                  </a:lnTo>
                  <a:lnTo>
                    <a:pt x="3179" y="998"/>
                  </a:lnTo>
                  <a:lnTo>
                    <a:pt x="3391" y="690"/>
                  </a:lnTo>
                  <a:lnTo>
                    <a:pt x="3741" y="716"/>
                  </a:lnTo>
                  <a:lnTo>
                    <a:pt x="3539" y="441"/>
                  </a:lnTo>
                  <a:lnTo>
                    <a:pt x="3699" y="106"/>
                  </a:lnTo>
                  <a:lnTo>
                    <a:pt x="3364" y="2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9"/>
          <p:cNvGrpSpPr/>
          <p:nvPr/>
        </p:nvGrpSpPr>
        <p:grpSpPr>
          <a:xfrm flipH="1">
            <a:off x="-102866" y="-30150"/>
            <a:ext cx="2131147" cy="3023728"/>
            <a:chOff x="7395356" y="571"/>
            <a:chExt cx="1805904" cy="2562264"/>
          </a:xfrm>
        </p:grpSpPr>
        <p:sp>
          <p:nvSpPr>
            <p:cNvPr id="66" name="Google Shape;66;p9"/>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9"/>
          <p:cNvSpPr/>
          <p:nvPr/>
        </p:nvSpPr>
        <p:spPr>
          <a:xfrm>
            <a:off x="1242425" y="522136"/>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5327931" y="242068"/>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pic>
        <p:nvPicPr>
          <p:cNvPr id="72" name="Google Shape;72;p10"/>
          <p:cNvPicPr preferRelativeResize="0"/>
          <p:nvPr/>
        </p:nvPicPr>
        <p:blipFill>
          <a:blip r:embed="rId2">
            <a:alphaModFix amt="47000"/>
          </a:blip>
          <a:stretch>
            <a:fillRect/>
          </a:stretch>
        </p:blipFill>
        <p:spPr>
          <a:xfrm>
            <a:off x="0" y="0"/>
            <a:ext cx="9143990" cy="5143500"/>
          </a:xfrm>
          <a:prstGeom prst="rect">
            <a:avLst/>
          </a:prstGeom>
          <a:noFill/>
          <a:ln>
            <a:noFill/>
          </a:ln>
        </p:spPr>
      </p:pic>
      <p:sp>
        <p:nvSpPr>
          <p:cNvPr id="73" name="Google Shape;73;p10"/>
          <p:cNvSpPr txBox="1">
            <a:spLocks noGrp="1"/>
          </p:cNvSpPr>
          <p:nvPr>
            <p:ph type="body" idx="1"/>
          </p:nvPr>
        </p:nvSpPr>
        <p:spPr>
          <a:xfrm>
            <a:off x="714000" y="3997887"/>
            <a:ext cx="7716000" cy="6051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400"/>
              <a:buNone/>
              <a:defRPr sz="3000" b="1">
                <a:latin typeface="Oswald"/>
                <a:ea typeface="Oswald"/>
                <a:cs typeface="Oswald"/>
                <a:sym typeface="Oswa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542700"/>
            <a:ext cx="7716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4000" y="1184400"/>
            <a:ext cx="7716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twitter-sentiment-analysis-using-pytho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ucsd.libguides.com/congress_twitter/hom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hyperlink" Target="https://docs.tweepy.org/en/stable/" TargetMode="External"/><Relationship Id="rId5" Type="http://schemas.openxmlformats.org/officeDocument/2006/relationships/hyperlink" Target="https://developer.twitter.com/en/docs/twitter-api" TargetMode="External"/><Relationship Id="rId4" Type="http://schemas.openxmlformats.org/officeDocument/2006/relationships/hyperlink" Target="https://docs.google.com/spreadsheets/d/1tCW1uHhWhfVtZO8Vkflg9GnvQf_eqH2F--HAriZYFqI/edit#gid=11786319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33"/>
          <p:cNvSpPr/>
          <p:nvPr/>
        </p:nvSpPr>
        <p:spPr>
          <a:xfrm>
            <a:off x="7776575" y="302373"/>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1309650" y="1040813"/>
            <a:ext cx="6524700" cy="24525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dirty="0">
                <a:solidFill>
                  <a:schemeClr val="dk1"/>
                </a:solidFill>
                <a:latin typeface="Oswald"/>
                <a:ea typeface="Oswald"/>
                <a:cs typeface="Oswald"/>
                <a:sym typeface="Oswald"/>
              </a:rPr>
              <a:t>Politician Punch Analysis</a:t>
            </a:r>
            <a:endParaRPr sz="3400" dirty="0">
              <a:solidFill>
                <a:schemeClr val="dk1"/>
              </a:solidFill>
              <a:latin typeface="Oswald"/>
              <a:ea typeface="Oswald"/>
              <a:cs typeface="Oswald"/>
              <a:sym typeface="Oswald"/>
            </a:endParaRPr>
          </a:p>
        </p:txBody>
      </p:sp>
      <p:sp>
        <p:nvSpPr>
          <p:cNvPr id="366" name="Google Shape;366;p33"/>
          <p:cNvSpPr/>
          <p:nvPr/>
        </p:nvSpPr>
        <p:spPr>
          <a:xfrm>
            <a:off x="5851625" y="3175751"/>
            <a:ext cx="1927906" cy="564299"/>
          </a:xfrm>
          <a:custGeom>
            <a:avLst/>
            <a:gdLst/>
            <a:ahLst/>
            <a:cxnLst/>
            <a:rect l="l" t="t" r="r" b="b"/>
            <a:pathLst>
              <a:path w="16481" h="4824" extrusionOk="0">
                <a:moveTo>
                  <a:pt x="6299" y="2648"/>
                </a:moveTo>
                <a:cubicBezTo>
                  <a:pt x="4850" y="1327"/>
                  <a:pt x="2447" y="2510"/>
                  <a:pt x="2319" y="4239"/>
                </a:cubicBezTo>
                <a:cubicBezTo>
                  <a:pt x="1492" y="3571"/>
                  <a:pt x="1" y="4197"/>
                  <a:pt x="1" y="4823"/>
                </a:cubicBezTo>
                <a:lnTo>
                  <a:pt x="16480" y="4823"/>
                </a:lnTo>
                <a:cubicBezTo>
                  <a:pt x="16480" y="3645"/>
                  <a:pt x="14305" y="2833"/>
                  <a:pt x="13562" y="3332"/>
                </a:cubicBezTo>
                <a:cubicBezTo>
                  <a:pt x="13573" y="1698"/>
                  <a:pt x="11281" y="732"/>
                  <a:pt x="9976" y="1884"/>
                </a:cubicBezTo>
                <a:cubicBezTo>
                  <a:pt x="9153" y="0"/>
                  <a:pt x="6017" y="791"/>
                  <a:pt x="6299" y="2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flipH="1">
            <a:off x="640895" y="4091707"/>
            <a:ext cx="1082905" cy="324969"/>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1242425" y="522136"/>
            <a:ext cx="1138447" cy="333305"/>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3"/>
          <p:cNvGrpSpPr/>
          <p:nvPr/>
        </p:nvGrpSpPr>
        <p:grpSpPr>
          <a:xfrm flipH="1">
            <a:off x="-102866" y="-30150"/>
            <a:ext cx="2131147" cy="3023728"/>
            <a:chOff x="7395356" y="571"/>
            <a:chExt cx="1805904" cy="2562264"/>
          </a:xfrm>
        </p:grpSpPr>
        <p:sp>
          <p:nvSpPr>
            <p:cNvPr id="370" name="Google Shape;370;p33"/>
            <p:cNvSpPr/>
            <p:nvPr/>
          </p:nvSpPr>
          <p:spPr>
            <a:xfrm rot="10800000" flipH="1">
              <a:off x="7395356" y="579"/>
              <a:ext cx="1746749" cy="2562255"/>
            </a:xfrm>
            <a:custGeom>
              <a:avLst/>
              <a:gdLst/>
              <a:ahLst/>
              <a:cxnLst/>
              <a:rect l="l" t="t" r="r" b="b"/>
              <a:pathLst>
                <a:path w="8150" h="11955" extrusionOk="0">
                  <a:moveTo>
                    <a:pt x="8150" y="0"/>
                  </a:moveTo>
                  <a:lnTo>
                    <a:pt x="8150" y="11954"/>
                  </a:lnTo>
                  <a:lnTo>
                    <a:pt x="0" y="11954"/>
                  </a:lnTo>
                  <a:cubicBezTo>
                    <a:pt x="616" y="10447"/>
                    <a:pt x="1433" y="9004"/>
                    <a:pt x="2812" y="8139"/>
                  </a:cubicBezTo>
                  <a:cubicBezTo>
                    <a:pt x="4059" y="7365"/>
                    <a:pt x="5173" y="7386"/>
                    <a:pt x="6197" y="6145"/>
                  </a:cubicBezTo>
                  <a:cubicBezTo>
                    <a:pt x="7439" y="4632"/>
                    <a:pt x="6781" y="2637"/>
                    <a:pt x="7481" y="950"/>
                  </a:cubicBezTo>
                  <a:cubicBezTo>
                    <a:pt x="7635" y="579"/>
                    <a:pt x="7868" y="266"/>
                    <a:pt x="8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10800000" flipH="1">
              <a:off x="7635187" y="576"/>
              <a:ext cx="1566073" cy="2108529"/>
            </a:xfrm>
            <a:custGeom>
              <a:avLst/>
              <a:gdLst/>
              <a:ahLst/>
              <a:cxnLst/>
              <a:rect l="l" t="t" r="r" b="b"/>
              <a:pathLst>
                <a:path w="7307" h="9838" extrusionOk="0">
                  <a:moveTo>
                    <a:pt x="7031" y="8575"/>
                  </a:moveTo>
                  <a:lnTo>
                    <a:pt x="7015" y="9333"/>
                  </a:lnTo>
                  <a:cubicBezTo>
                    <a:pt x="6622" y="9678"/>
                    <a:pt x="6054" y="9498"/>
                    <a:pt x="5885" y="9837"/>
                  </a:cubicBezTo>
                  <a:lnTo>
                    <a:pt x="4638" y="9837"/>
                  </a:lnTo>
                  <a:cubicBezTo>
                    <a:pt x="5168" y="8935"/>
                    <a:pt x="6346" y="9163"/>
                    <a:pt x="7031" y="8575"/>
                  </a:cubicBezTo>
                  <a:close/>
                  <a:moveTo>
                    <a:pt x="7031" y="6219"/>
                  </a:moveTo>
                  <a:lnTo>
                    <a:pt x="7031" y="7296"/>
                  </a:lnTo>
                  <a:cubicBezTo>
                    <a:pt x="6479" y="7789"/>
                    <a:pt x="5874" y="8092"/>
                    <a:pt x="5296" y="8320"/>
                  </a:cubicBezTo>
                  <a:cubicBezTo>
                    <a:pt x="4293" y="8702"/>
                    <a:pt x="3518" y="8866"/>
                    <a:pt x="3041" y="9837"/>
                  </a:cubicBezTo>
                  <a:lnTo>
                    <a:pt x="2128" y="9837"/>
                  </a:lnTo>
                  <a:cubicBezTo>
                    <a:pt x="2627" y="8479"/>
                    <a:pt x="3746" y="8177"/>
                    <a:pt x="5025" y="7683"/>
                  </a:cubicBezTo>
                  <a:cubicBezTo>
                    <a:pt x="5906" y="7312"/>
                    <a:pt x="6564" y="7062"/>
                    <a:pt x="7031" y="6219"/>
                  </a:cubicBezTo>
                  <a:close/>
                  <a:moveTo>
                    <a:pt x="7031" y="0"/>
                  </a:moveTo>
                  <a:lnTo>
                    <a:pt x="7307" y="2346"/>
                  </a:lnTo>
                  <a:lnTo>
                    <a:pt x="7031" y="3916"/>
                  </a:lnTo>
                  <a:cubicBezTo>
                    <a:pt x="6840" y="4479"/>
                    <a:pt x="6521" y="5057"/>
                    <a:pt x="5964" y="5646"/>
                  </a:cubicBezTo>
                  <a:lnTo>
                    <a:pt x="5964" y="5651"/>
                  </a:lnTo>
                  <a:lnTo>
                    <a:pt x="5959" y="5651"/>
                  </a:lnTo>
                  <a:cubicBezTo>
                    <a:pt x="5338" y="6272"/>
                    <a:pt x="4633" y="6617"/>
                    <a:pt x="3975" y="6855"/>
                  </a:cubicBezTo>
                  <a:cubicBezTo>
                    <a:pt x="3317" y="7100"/>
                    <a:pt x="2696" y="7301"/>
                    <a:pt x="2027" y="7879"/>
                  </a:cubicBezTo>
                  <a:cubicBezTo>
                    <a:pt x="1327" y="8490"/>
                    <a:pt x="1062" y="8967"/>
                    <a:pt x="855" y="9837"/>
                  </a:cubicBezTo>
                  <a:lnTo>
                    <a:pt x="1" y="9837"/>
                  </a:lnTo>
                  <a:cubicBezTo>
                    <a:pt x="255" y="8861"/>
                    <a:pt x="685" y="8108"/>
                    <a:pt x="1539" y="7360"/>
                  </a:cubicBezTo>
                  <a:lnTo>
                    <a:pt x="1539" y="7360"/>
                  </a:lnTo>
                  <a:lnTo>
                    <a:pt x="1539" y="7360"/>
                  </a:lnTo>
                  <a:cubicBezTo>
                    <a:pt x="2314" y="6686"/>
                    <a:pt x="3094" y="6325"/>
                    <a:pt x="3752" y="6081"/>
                  </a:cubicBezTo>
                  <a:cubicBezTo>
                    <a:pt x="5529" y="5380"/>
                    <a:pt x="6410" y="4224"/>
                    <a:pt x="6622" y="2293"/>
                  </a:cubicBezTo>
                  <a:cubicBezTo>
                    <a:pt x="6681" y="1714"/>
                    <a:pt x="6765" y="653"/>
                    <a:pt x="7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10800000" flipH="1">
              <a:off x="7635187" y="571"/>
              <a:ext cx="1506919" cy="1300095"/>
            </a:xfrm>
            <a:custGeom>
              <a:avLst/>
              <a:gdLst/>
              <a:ahLst/>
              <a:cxnLst/>
              <a:rect l="l" t="t" r="r" b="b"/>
              <a:pathLst>
                <a:path w="7031" h="6066" extrusionOk="0">
                  <a:moveTo>
                    <a:pt x="2378" y="5540"/>
                  </a:moveTo>
                  <a:cubicBezTo>
                    <a:pt x="2643" y="5726"/>
                    <a:pt x="2887" y="5880"/>
                    <a:pt x="3083" y="5980"/>
                  </a:cubicBezTo>
                  <a:cubicBezTo>
                    <a:pt x="3067" y="6007"/>
                    <a:pt x="3057" y="6033"/>
                    <a:pt x="3041" y="6065"/>
                  </a:cubicBezTo>
                  <a:lnTo>
                    <a:pt x="2128" y="6065"/>
                  </a:lnTo>
                  <a:cubicBezTo>
                    <a:pt x="2197" y="5869"/>
                    <a:pt x="2282" y="5699"/>
                    <a:pt x="2378" y="5540"/>
                  </a:cubicBezTo>
                  <a:close/>
                  <a:moveTo>
                    <a:pt x="7031" y="4803"/>
                  </a:moveTo>
                  <a:lnTo>
                    <a:pt x="7015" y="5561"/>
                  </a:lnTo>
                  <a:cubicBezTo>
                    <a:pt x="6622" y="5906"/>
                    <a:pt x="6054" y="5726"/>
                    <a:pt x="5885" y="6065"/>
                  </a:cubicBezTo>
                  <a:lnTo>
                    <a:pt x="5662" y="6065"/>
                  </a:lnTo>
                  <a:cubicBezTo>
                    <a:pt x="5460" y="5927"/>
                    <a:pt x="5248" y="5784"/>
                    <a:pt x="5036" y="5636"/>
                  </a:cubicBezTo>
                  <a:cubicBezTo>
                    <a:pt x="5630" y="5222"/>
                    <a:pt x="6484" y="5269"/>
                    <a:pt x="7031" y="4803"/>
                  </a:cubicBezTo>
                  <a:close/>
                  <a:moveTo>
                    <a:pt x="887" y="4261"/>
                  </a:moveTo>
                  <a:cubicBezTo>
                    <a:pt x="1041" y="4431"/>
                    <a:pt x="1216" y="4601"/>
                    <a:pt x="1401" y="4765"/>
                  </a:cubicBezTo>
                  <a:cubicBezTo>
                    <a:pt x="1136" y="5131"/>
                    <a:pt x="982" y="5519"/>
                    <a:pt x="855" y="6065"/>
                  </a:cubicBezTo>
                  <a:lnTo>
                    <a:pt x="1" y="6065"/>
                  </a:lnTo>
                  <a:cubicBezTo>
                    <a:pt x="181" y="5376"/>
                    <a:pt x="446" y="4803"/>
                    <a:pt x="887" y="4261"/>
                  </a:cubicBezTo>
                  <a:close/>
                  <a:moveTo>
                    <a:pt x="6941" y="2601"/>
                  </a:moveTo>
                  <a:cubicBezTo>
                    <a:pt x="6972" y="2701"/>
                    <a:pt x="7004" y="2802"/>
                    <a:pt x="7031" y="2898"/>
                  </a:cubicBezTo>
                  <a:lnTo>
                    <a:pt x="7031" y="3524"/>
                  </a:lnTo>
                  <a:cubicBezTo>
                    <a:pt x="6479" y="4017"/>
                    <a:pt x="5874" y="4320"/>
                    <a:pt x="5296" y="4548"/>
                  </a:cubicBezTo>
                  <a:cubicBezTo>
                    <a:pt x="4866" y="4712"/>
                    <a:pt x="4479" y="4834"/>
                    <a:pt x="4139" y="4999"/>
                  </a:cubicBezTo>
                  <a:cubicBezTo>
                    <a:pt x="3932" y="4845"/>
                    <a:pt x="3725" y="4686"/>
                    <a:pt x="3534" y="4527"/>
                  </a:cubicBezTo>
                  <a:cubicBezTo>
                    <a:pt x="3980" y="4293"/>
                    <a:pt x="4489" y="4118"/>
                    <a:pt x="5025" y="3911"/>
                  </a:cubicBezTo>
                  <a:cubicBezTo>
                    <a:pt x="5848" y="3566"/>
                    <a:pt x="6479" y="3322"/>
                    <a:pt x="6941" y="2601"/>
                  </a:cubicBezTo>
                  <a:close/>
                  <a:moveTo>
                    <a:pt x="6267" y="1"/>
                  </a:moveTo>
                  <a:cubicBezTo>
                    <a:pt x="6352" y="388"/>
                    <a:pt x="6442" y="775"/>
                    <a:pt x="6537" y="1152"/>
                  </a:cubicBezTo>
                  <a:cubicBezTo>
                    <a:pt x="6383" y="1391"/>
                    <a:pt x="6192" y="1635"/>
                    <a:pt x="5964" y="1874"/>
                  </a:cubicBezTo>
                  <a:lnTo>
                    <a:pt x="5964" y="1879"/>
                  </a:lnTo>
                  <a:lnTo>
                    <a:pt x="5959" y="1879"/>
                  </a:lnTo>
                  <a:cubicBezTo>
                    <a:pt x="5338" y="2500"/>
                    <a:pt x="4633" y="2845"/>
                    <a:pt x="3975" y="3083"/>
                  </a:cubicBezTo>
                  <a:cubicBezTo>
                    <a:pt x="3502" y="3259"/>
                    <a:pt x="3051" y="3412"/>
                    <a:pt x="2584" y="3699"/>
                  </a:cubicBezTo>
                  <a:cubicBezTo>
                    <a:pt x="2409" y="3524"/>
                    <a:pt x="2240" y="3349"/>
                    <a:pt x="2080" y="3168"/>
                  </a:cubicBezTo>
                  <a:cubicBezTo>
                    <a:pt x="2669" y="2755"/>
                    <a:pt x="3242" y="2495"/>
                    <a:pt x="3752" y="2309"/>
                  </a:cubicBezTo>
                  <a:cubicBezTo>
                    <a:pt x="5015" y="1810"/>
                    <a:pt x="5832" y="1078"/>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3"/>
          <p:cNvGrpSpPr/>
          <p:nvPr/>
        </p:nvGrpSpPr>
        <p:grpSpPr>
          <a:xfrm rot="-652193">
            <a:off x="5859574" y="2062183"/>
            <a:ext cx="3931049" cy="3880913"/>
            <a:chOff x="9309369" y="3125127"/>
            <a:chExt cx="2044441" cy="2018367"/>
          </a:xfrm>
        </p:grpSpPr>
        <p:sp>
          <p:nvSpPr>
            <p:cNvPr id="374" name="Google Shape;374;p33"/>
            <p:cNvSpPr/>
            <p:nvPr/>
          </p:nvSpPr>
          <p:spPr>
            <a:xfrm flipH="1">
              <a:off x="9309369" y="3125127"/>
              <a:ext cx="2044441" cy="2017474"/>
            </a:xfrm>
            <a:custGeom>
              <a:avLst/>
              <a:gdLst/>
              <a:ahLst/>
              <a:cxnLst/>
              <a:rect l="l" t="t" r="r" b="b"/>
              <a:pathLst>
                <a:path w="13722" h="13541" extrusionOk="0">
                  <a:moveTo>
                    <a:pt x="0" y="1"/>
                  </a:moveTo>
                  <a:lnTo>
                    <a:pt x="0" y="13541"/>
                  </a:lnTo>
                  <a:lnTo>
                    <a:pt x="13721" y="13541"/>
                  </a:lnTo>
                  <a:lnTo>
                    <a:pt x="13721" y="9561"/>
                  </a:lnTo>
                  <a:cubicBezTo>
                    <a:pt x="11875" y="9837"/>
                    <a:pt x="9524" y="9795"/>
                    <a:pt x="7800" y="8925"/>
                  </a:cubicBezTo>
                  <a:cubicBezTo>
                    <a:pt x="4956" y="7487"/>
                    <a:pt x="5725" y="4733"/>
                    <a:pt x="3815" y="2537"/>
                  </a:cubicBezTo>
                  <a:cubicBezTo>
                    <a:pt x="2579" y="1120"/>
                    <a:pt x="121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flipH="1">
              <a:off x="9309369" y="3300636"/>
              <a:ext cx="2044441" cy="1842857"/>
            </a:xfrm>
            <a:custGeom>
              <a:avLst/>
              <a:gdLst/>
              <a:ahLst/>
              <a:cxnLst/>
              <a:rect l="l" t="t" r="r" b="b"/>
              <a:pathLst>
                <a:path w="13722" h="12369" extrusionOk="0">
                  <a:moveTo>
                    <a:pt x="0" y="6479"/>
                  </a:moveTo>
                  <a:lnTo>
                    <a:pt x="0" y="7911"/>
                  </a:lnTo>
                  <a:cubicBezTo>
                    <a:pt x="154" y="8192"/>
                    <a:pt x="414" y="8872"/>
                    <a:pt x="552" y="9163"/>
                  </a:cubicBezTo>
                  <a:cubicBezTo>
                    <a:pt x="1152" y="10384"/>
                    <a:pt x="1799" y="11509"/>
                    <a:pt x="2892" y="12363"/>
                  </a:cubicBezTo>
                  <a:lnTo>
                    <a:pt x="4240" y="12363"/>
                  </a:lnTo>
                  <a:cubicBezTo>
                    <a:pt x="2913" y="11774"/>
                    <a:pt x="1799" y="9922"/>
                    <a:pt x="1078" y="8442"/>
                  </a:cubicBezTo>
                  <a:cubicBezTo>
                    <a:pt x="754" y="7784"/>
                    <a:pt x="446" y="7110"/>
                    <a:pt x="0" y="6479"/>
                  </a:cubicBezTo>
                  <a:close/>
                  <a:moveTo>
                    <a:pt x="0" y="3067"/>
                  </a:moveTo>
                  <a:lnTo>
                    <a:pt x="0" y="4075"/>
                  </a:lnTo>
                  <a:cubicBezTo>
                    <a:pt x="796" y="4887"/>
                    <a:pt x="1237" y="5858"/>
                    <a:pt x="1735" y="6877"/>
                  </a:cubicBezTo>
                  <a:cubicBezTo>
                    <a:pt x="3173" y="9981"/>
                    <a:pt x="4494" y="11710"/>
                    <a:pt x="7471" y="12368"/>
                  </a:cubicBezTo>
                  <a:lnTo>
                    <a:pt x="13721" y="12363"/>
                  </a:lnTo>
                  <a:lnTo>
                    <a:pt x="13721" y="12235"/>
                  </a:lnTo>
                  <a:cubicBezTo>
                    <a:pt x="10548" y="12235"/>
                    <a:pt x="8537" y="12182"/>
                    <a:pt x="6213" y="11074"/>
                  </a:cubicBezTo>
                  <a:cubicBezTo>
                    <a:pt x="4181" y="9970"/>
                    <a:pt x="3407" y="8431"/>
                    <a:pt x="2484" y="6542"/>
                  </a:cubicBezTo>
                  <a:cubicBezTo>
                    <a:pt x="1889" y="5322"/>
                    <a:pt x="1194" y="4065"/>
                    <a:pt x="0" y="3067"/>
                  </a:cubicBezTo>
                  <a:close/>
                  <a:moveTo>
                    <a:pt x="0" y="0"/>
                  </a:moveTo>
                  <a:lnTo>
                    <a:pt x="0" y="876"/>
                  </a:lnTo>
                  <a:cubicBezTo>
                    <a:pt x="1481" y="1847"/>
                    <a:pt x="2181" y="3194"/>
                    <a:pt x="2855" y="4632"/>
                  </a:cubicBezTo>
                  <a:cubicBezTo>
                    <a:pt x="3725" y="6505"/>
                    <a:pt x="4510" y="8373"/>
                    <a:pt x="6802" y="9551"/>
                  </a:cubicBezTo>
                  <a:lnTo>
                    <a:pt x="6808" y="9551"/>
                  </a:lnTo>
                  <a:cubicBezTo>
                    <a:pt x="8951" y="10538"/>
                    <a:pt x="11471" y="10776"/>
                    <a:pt x="13721" y="10670"/>
                  </a:cubicBezTo>
                  <a:lnTo>
                    <a:pt x="13721" y="9864"/>
                  </a:lnTo>
                  <a:cubicBezTo>
                    <a:pt x="11795" y="10028"/>
                    <a:pt x="9174" y="9837"/>
                    <a:pt x="7137" y="8877"/>
                  </a:cubicBezTo>
                  <a:cubicBezTo>
                    <a:pt x="5110" y="7832"/>
                    <a:pt x="4425" y="6219"/>
                    <a:pt x="3539" y="4314"/>
                  </a:cubicBezTo>
                  <a:cubicBezTo>
                    <a:pt x="2802" y="2738"/>
                    <a:pt x="1911" y="10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flipH="1">
              <a:off x="9309369" y="3619920"/>
              <a:ext cx="2044441" cy="1522678"/>
            </a:xfrm>
            <a:custGeom>
              <a:avLst/>
              <a:gdLst/>
              <a:ahLst/>
              <a:cxnLst/>
              <a:rect l="l" t="t" r="r" b="b"/>
              <a:pathLst>
                <a:path w="13722" h="10220" extrusionOk="0">
                  <a:moveTo>
                    <a:pt x="11249" y="10055"/>
                  </a:moveTo>
                  <a:cubicBezTo>
                    <a:pt x="11238" y="10114"/>
                    <a:pt x="11227" y="10167"/>
                    <a:pt x="11222" y="10220"/>
                  </a:cubicBezTo>
                  <a:lnTo>
                    <a:pt x="13721" y="10220"/>
                  </a:lnTo>
                  <a:lnTo>
                    <a:pt x="13721" y="10092"/>
                  </a:lnTo>
                  <a:cubicBezTo>
                    <a:pt x="12814" y="10092"/>
                    <a:pt x="12002" y="10087"/>
                    <a:pt x="11249" y="10055"/>
                  </a:cubicBezTo>
                  <a:close/>
                  <a:moveTo>
                    <a:pt x="13721" y="7721"/>
                  </a:moveTo>
                  <a:cubicBezTo>
                    <a:pt x="13090" y="7774"/>
                    <a:pt x="12384" y="7790"/>
                    <a:pt x="11647" y="7753"/>
                  </a:cubicBezTo>
                  <a:cubicBezTo>
                    <a:pt x="11604" y="8002"/>
                    <a:pt x="11562" y="8246"/>
                    <a:pt x="11514" y="8511"/>
                  </a:cubicBezTo>
                  <a:cubicBezTo>
                    <a:pt x="12262" y="8559"/>
                    <a:pt x="13005" y="8559"/>
                    <a:pt x="13721" y="8527"/>
                  </a:cubicBezTo>
                  <a:lnTo>
                    <a:pt x="13721" y="7721"/>
                  </a:lnTo>
                  <a:close/>
                  <a:moveTo>
                    <a:pt x="0" y="4336"/>
                  </a:moveTo>
                  <a:lnTo>
                    <a:pt x="0" y="5768"/>
                  </a:lnTo>
                  <a:cubicBezTo>
                    <a:pt x="154" y="6049"/>
                    <a:pt x="414" y="6729"/>
                    <a:pt x="552" y="7020"/>
                  </a:cubicBezTo>
                  <a:cubicBezTo>
                    <a:pt x="1152" y="8241"/>
                    <a:pt x="1799" y="9366"/>
                    <a:pt x="2892" y="10220"/>
                  </a:cubicBezTo>
                  <a:lnTo>
                    <a:pt x="4240" y="10220"/>
                  </a:lnTo>
                  <a:cubicBezTo>
                    <a:pt x="2913" y="9631"/>
                    <a:pt x="1799" y="7779"/>
                    <a:pt x="1078" y="6299"/>
                  </a:cubicBezTo>
                  <a:cubicBezTo>
                    <a:pt x="754" y="5641"/>
                    <a:pt x="446" y="4967"/>
                    <a:pt x="0" y="4336"/>
                  </a:cubicBezTo>
                  <a:close/>
                  <a:moveTo>
                    <a:pt x="1157" y="2139"/>
                  </a:moveTo>
                  <a:cubicBezTo>
                    <a:pt x="1030" y="2373"/>
                    <a:pt x="892" y="2622"/>
                    <a:pt x="749" y="2877"/>
                  </a:cubicBezTo>
                  <a:cubicBezTo>
                    <a:pt x="1125" y="3455"/>
                    <a:pt x="1417" y="4086"/>
                    <a:pt x="1735" y="4734"/>
                  </a:cubicBezTo>
                  <a:cubicBezTo>
                    <a:pt x="2908" y="7265"/>
                    <a:pt x="4006" y="8883"/>
                    <a:pt x="5985" y="9753"/>
                  </a:cubicBezTo>
                  <a:cubicBezTo>
                    <a:pt x="6160" y="9535"/>
                    <a:pt x="6330" y="9302"/>
                    <a:pt x="6505" y="9063"/>
                  </a:cubicBezTo>
                  <a:cubicBezTo>
                    <a:pt x="6410" y="9021"/>
                    <a:pt x="6309" y="8978"/>
                    <a:pt x="6213" y="8931"/>
                  </a:cubicBezTo>
                  <a:cubicBezTo>
                    <a:pt x="4181" y="7827"/>
                    <a:pt x="3407" y="6288"/>
                    <a:pt x="2484" y="4399"/>
                  </a:cubicBezTo>
                  <a:cubicBezTo>
                    <a:pt x="2112" y="3635"/>
                    <a:pt x="1704" y="2861"/>
                    <a:pt x="1157" y="2139"/>
                  </a:cubicBezTo>
                  <a:close/>
                  <a:moveTo>
                    <a:pt x="2330" y="1"/>
                  </a:moveTo>
                  <a:cubicBezTo>
                    <a:pt x="2202" y="245"/>
                    <a:pt x="2070" y="489"/>
                    <a:pt x="1932" y="738"/>
                  </a:cubicBezTo>
                  <a:cubicBezTo>
                    <a:pt x="2282" y="1290"/>
                    <a:pt x="2568" y="1884"/>
                    <a:pt x="2855" y="2489"/>
                  </a:cubicBezTo>
                  <a:cubicBezTo>
                    <a:pt x="3725" y="4362"/>
                    <a:pt x="4510" y="6230"/>
                    <a:pt x="6802" y="7408"/>
                  </a:cubicBezTo>
                  <a:lnTo>
                    <a:pt x="6808" y="7408"/>
                  </a:lnTo>
                  <a:cubicBezTo>
                    <a:pt x="7025" y="7514"/>
                    <a:pt x="7248" y="7604"/>
                    <a:pt x="7476" y="7689"/>
                  </a:cubicBezTo>
                  <a:cubicBezTo>
                    <a:pt x="7625" y="7482"/>
                    <a:pt x="7773" y="7270"/>
                    <a:pt x="7927" y="7058"/>
                  </a:cubicBezTo>
                  <a:cubicBezTo>
                    <a:pt x="7657" y="6962"/>
                    <a:pt x="7391" y="6851"/>
                    <a:pt x="7137" y="6734"/>
                  </a:cubicBezTo>
                  <a:cubicBezTo>
                    <a:pt x="5110" y="5689"/>
                    <a:pt x="4425" y="4076"/>
                    <a:pt x="3539" y="2171"/>
                  </a:cubicBezTo>
                  <a:cubicBezTo>
                    <a:pt x="3195" y="1439"/>
                    <a:pt x="2823" y="696"/>
                    <a:pt x="23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flipH="1">
              <a:off x="10497564" y="3125127"/>
              <a:ext cx="856246" cy="2017474"/>
            </a:xfrm>
            <a:custGeom>
              <a:avLst/>
              <a:gdLst/>
              <a:ahLst/>
              <a:cxnLst/>
              <a:rect l="l" t="t" r="r" b="b"/>
              <a:pathLst>
                <a:path w="5747" h="13541" extrusionOk="0">
                  <a:moveTo>
                    <a:pt x="0" y="1"/>
                  </a:moveTo>
                  <a:lnTo>
                    <a:pt x="0" y="13541"/>
                  </a:lnTo>
                  <a:lnTo>
                    <a:pt x="1067" y="13541"/>
                  </a:lnTo>
                  <a:cubicBezTo>
                    <a:pt x="2436" y="11546"/>
                    <a:pt x="4272" y="8872"/>
                    <a:pt x="5747" y="6744"/>
                  </a:cubicBezTo>
                  <a:cubicBezTo>
                    <a:pt x="5147" y="5418"/>
                    <a:pt x="4977" y="3874"/>
                    <a:pt x="3815" y="2537"/>
                  </a:cubicBezTo>
                  <a:cubicBezTo>
                    <a:pt x="2579" y="1120"/>
                    <a:pt x="121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flipH="1">
              <a:off x="10577422" y="3300636"/>
              <a:ext cx="776387" cy="1757486"/>
            </a:xfrm>
            <a:custGeom>
              <a:avLst/>
              <a:gdLst/>
              <a:ahLst/>
              <a:cxnLst/>
              <a:rect l="l" t="t" r="r" b="b"/>
              <a:pathLst>
                <a:path w="5211" h="11796" extrusionOk="0">
                  <a:moveTo>
                    <a:pt x="950" y="0"/>
                  </a:moveTo>
                  <a:lnTo>
                    <a:pt x="945" y="361"/>
                  </a:lnTo>
                  <a:lnTo>
                    <a:pt x="632" y="542"/>
                  </a:lnTo>
                  <a:lnTo>
                    <a:pt x="966" y="642"/>
                  </a:lnTo>
                  <a:lnTo>
                    <a:pt x="1024" y="998"/>
                  </a:lnTo>
                  <a:lnTo>
                    <a:pt x="1237" y="695"/>
                  </a:lnTo>
                  <a:lnTo>
                    <a:pt x="1582" y="727"/>
                  </a:lnTo>
                  <a:lnTo>
                    <a:pt x="1380" y="446"/>
                  </a:lnTo>
                  <a:lnTo>
                    <a:pt x="1539" y="112"/>
                  </a:lnTo>
                  <a:lnTo>
                    <a:pt x="1205" y="239"/>
                  </a:lnTo>
                  <a:lnTo>
                    <a:pt x="950" y="0"/>
                  </a:lnTo>
                  <a:close/>
                  <a:moveTo>
                    <a:pt x="207" y="1693"/>
                  </a:moveTo>
                  <a:lnTo>
                    <a:pt x="0" y="1767"/>
                  </a:lnTo>
                  <a:lnTo>
                    <a:pt x="0" y="2287"/>
                  </a:lnTo>
                  <a:lnTo>
                    <a:pt x="250" y="2308"/>
                  </a:lnTo>
                  <a:lnTo>
                    <a:pt x="54" y="2022"/>
                  </a:lnTo>
                  <a:lnTo>
                    <a:pt x="207" y="1693"/>
                  </a:lnTo>
                  <a:close/>
                  <a:moveTo>
                    <a:pt x="1306" y="1831"/>
                  </a:moveTo>
                  <a:lnTo>
                    <a:pt x="1306" y="2192"/>
                  </a:lnTo>
                  <a:lnTo>
                    <a:pt x="998" y="2383"/>
                  </a:lnTo>
                  <a:lnTo>
                    <a:pt x="1332" y="2473"/>
                  </a:lnTo>
                  <a:lnTo>
                    <a:pt x="1396" y="2823"/>
                  </a:lnTo>
                  <a:lnTo>
                    <a:pt x="1603" y="2521"/>
                  </a:lnTo>
                  <a:lnTo>
                    <a:pt x="1953" y="2547"/>
                  </a:lnTo>
                  <a:lnTo>
                    <a:pt x="1953" y="2547"/>
                  </a:lnTo>
                  <a:lnTo>
                    <a:pt x="1746" y="2266"/>
                  </a:lnTo>
                  <a:lnTo>
                    <a:pt x="1895" y="1932"/>
                  </a:lnTo>
                  <a:lnTo>
                    <a:pt x="1560" y="2064"/>
                  </a:lnTo>
                  <a:lnTo>
                    <a:pt x="1306" y="1831"/>
                  </a:lnTo>
                  <a:close/>
                  <a:moveTo>
                    <a:pt x="3115" y="1905"/>
                  </a:moveTo>
                  <a:lnTo>
                    <a:pt x="3104" y="2266"/>
                  </a:lnTo>
                  <a:lnTo>
                    <a:pt x="2791" y="2457"/>
                  </a:lnTo>
                  <a:lnTo>
                    <a:pt x="3126" y="2547"/>
                  </a:lnTo>
                  <a:lnTo>
                    <a:pt x="3179" y="2903"/>
                  </a:lnTo>
                  <a:lnTo>
                    <a:pt x="3391" y="2595"/>
                  </a:lnTo>
                  <a:lnTo>
                    <a:pt x="3741" y="2621"/>
                  </a:lnTo>
                  <a:lnTo>
                    <a:pt x="3741" y="2621"/>
                  </a:lnTo>
                  <a:lnTo>
                    <a:pt x="3539" y="2346"/>
                  </a:lnTo>
                  <a:lnTo>
                    <a:pt x="3699" y="2011"/>
                  </a:lnTo>
                  <a:lnTo>
                    <a:pt x="3699" y="2011"/>
                  </a:lnTo>
                  <a:lnTo>
                    <a:pt x="3364" y="2139"/>
                  </a:lnTo>
                  <a:lnTo>
                    <a:pt x="3115" y="1905"/>
                  </a:lnTo>
                  <a:close/>
                  <a:moveTo>
                    <a:pt x="64" y="3391"/>
                  </a:moveTo>
                  <a:lnTo>
                    <a:pt x="64" y="3752"/>
                  </a:lnTo>
                  <a:lnTo>
                    <a:pt x="0" y="3789"/>
                  </a:lnTo>
                  <a:lnTo>
                    <a:pt x="0" y="4012"/>
                  </a:lnTo>
                  <a:lnTo>
                    <a:pt x="91" y="4033"/>
                  </a:lnTo>
                  <a:lnTo>
                    <a:pt x="154" y="4383"/>
                  </a:lnTo>
                  <a:lnTo>
                    <a:pt x="361" y="4081"/>
                  </a:lnTo>
                  <a:lnTo>
                    <a:pt x="711" y="4107"/>
                  </a:lnTo>
                  <a:lnTo>
                    <a:pt x="711" y="4107"/>
                  </a:lnTo>
                  <a:lnTo>
                    <a:pt x="505" y="3826"/>
                  </a:lnTo>
                  <a:lnTo>
                    <a:pt x="653" y="3492"/>
                  </a:lnTo>
                  <a:lnTo>
                    <a:pt x="653" y="3492"/>
                  </a:lnTo>
                  <a:lnTo>
                    <a:pt x="319" y="3624"/>
                  </a:lnTo>
                  <a:lnTo>
                    <a:pt x="64" y="3391"/>
                  </a:lnTo>
                  <a:close/>
                  <a:moveTo>
                    <a:pt x="1773" y="3513"/>
                  </a:moveTo>
                  <a:lnTo>
                    <a:pt x="1762" y="3874"/>
                  </a:lnTo>
                  <a:lnTo>
                    <a:pt x="1449" y="4065"/>
                  </a:lnTo>
                  <a:lnTo>
                    <a:pt x="1778" y="4155"/>
                  </a:lnTo>
                  <a:lnTo>
                    <a:pt x="1836" y="4505"/>
                  </a:lnTo>
                  <a:lnTo>
                    <a:pt x="2048" y="4203"/>
                  </a:lnTo>
                  <a:lnTo>
                    <a:pt x="2399" y="4229"/>
                  </a:lnTo>
                  <a:lnTo>
                    <a:pt x="2197" y="3948"/>
                  </a:lnTo>
                  <a:lnTo>
                    <a:pt x="2356" y="3614"/>
                  </a:lnTo>
                  <a:lnTo>
                    <a:pt x="2022" y="3746"/>
                  </a:lnTo>
                  <a:lnTo>
                    <a:pt x="1773" y="3513"/>
                  </a:lnTo>
                  <a:close/>
                  <a:moveTo>
                    <a:pt x="3327" y="3799"/>
                  </a:moveTo>
                  <a:lnTo>
                    <a:pt x="3327" y="4160"/>
                  </a:lnTo>
                  <a:lnTo>
                    <a:pt x="3019" y="4351"/>
                  </a:lnTo>
                  <a:lnTo>
                    <a:pt x="3354" y="4441"/>
                  </a:lnTo>
                  <a:lnTo>
                    <a:pt x="3417" y="4792"/>
                  </a:lnTo>
                  <a:lnTo>
                    <a:pt x="3624" y="4489"/>
                  </a:lnTo>
                  <a:lnTo>
                    <a:pt x="3974" y="4516"/>
                  </a:lnTo>
                  <a:lnTo>
                    <a:pt x="3768" y="4240"/>
                  </a:lnTo>
                  <a:lnTo>
                    <a:pt x="3916" y="3905"/>
                  </a:lnTo>
                  <a:lnTo>
                    <a:pt x="3582" y="4033"/>
                  </a:lnTo>
                  <a:lnTo>
                    <a:pt x="3327" y="3799"/>
                  </a:lnTo>
                  <a:close/>
                  <a:moveTo>
                    <a:pt x="4563" y="4680"/>
                  </a:moveTo>
                  <a:lnTo>
                    <a:pt x="4563" y="5041"/>
                  </a:lnTo>
                  <a:lnTo>
                    <a:pt x="4256" y="5232"/>
                  </a:lnTo>
                  <a:lnTo>
                    <a:pt x="4590" y="5322"/>
                  </a:lnTo>
                  <a:lnTo>
                    <a:pt x="4654" y="5672"/>
                  </a:lnTo>
                  <a:lnTo>
                    <a:pt x="4861" y="5370"/>
                  </a:lnTo>
                  <a:lnTo>
                    <a:pt x="5211" y="5396"/>
                  </a:lnTo>
                  <a:lnTo>
                    <a:pt x="5211" y="5396"/>
                  </a:lnTo>
                  <a:lnTo>
                    <a:pt x="5004" y="5115"/>
                  </a:lnTo>
                  <a:lnTo>
                    <a:pt x="5152" y="4781"/>
                  </a:lnTo>
                  <a:lnTo>
                    <a:pt x="4818" y="4914"/>
                  </a:lnTo>
                  <a:lnTo>
                    <a:pt x="4563" y="4680"/>
                  </a:lnTo>
                  <a:close/>
                  <a:moveTo>
                    <a:pt x="478" y="5152"/>
                  </a:moveTo>
                  <a:lnTo>
                    <a:pt x="467" y="5513"/>
                  </a:lnTo>
                  <a:lnTo>
                    <a:pt x="154" y="5699"/>
                  </a:lnTo>
                  <a:lnTo>
                    <a:pt x="489" y="5794"/>
                  </a:lnTo>
                  <a:lnTo>
                    <a:pt x="542" y="6144"/>
                  </a:lnTo>
                  <a:lnTo>
                    <a:pt x="759" y="5842"/>
                  </a:lnTo>
                  <a:lnTo>
                    <a:pt x="1104" y="5869"/>
                  </a:lnTo>
                  <a:lnTo>
                    <a:pt x="908" y="5587"/>
                  </a:lnTo>
                  <a:lnTo>
                    <a:pt x="1067" y="5253"/>
                  </a:lnTo>
                  <a:lnTo>
                    <a:pt x="727" y="5386"/>
                  </a:lnTo>
                  <a:lnTo>
                    <a:pt x="478" y="5152"/>
                  </a:lnTo>
                  <a:close/>
                  <a:moveTo>
                    <a:pt x="2086" y="5359"/>
                  </a:moveTo>
                  <a:lnTo>
                    <a:pt x="2086" y="5720"/>
                  </a:lnTo>
                  <a:lnTo>
                    <a:pt x="1778" y="5911"/>
                  </a:lnTo>
                  <a:lnTo>
                    <a:pt x="2112" y="6001"/>
                  </a:lnTo>
                  <a:lnTo>
                    <a:pt x="2176" y="6351"/>
                  </a:lnTo>
                  <a:lnTo>
                    <a:pt x="2383" y="6049"/>
                  </a:lnTo>
                  <a:lnTo>
                    <a:pt x="2733" y="6076"/>
                  </a:lnTo>
                  <a:lnTo>
                    <a:pt x="2526" y="5800"/>
                  </a:lnTo>
                  <a:lnTo>
                    <a:pt x="2675" y="5465"/>
                  </a:lnTo>
                  <a:lnTo>
                    <a:pt x="2675" y="5465"/>
                  </a:lnTo>
                  <a:lnTo>
                    <a:pt x="2340" y="5593"/>
                  </a:lnTo>
                  <a:lnTo>
                    <a:pt x="2086" y="5359"/>
                  </a:lnTo>
                  <a:close/>
                  <a:moveTo>
                    <a:pt x="3322" y="6240"/>
                  </a:moveTo>
                  <a:lnTo>
                    <a:pt x="3322" y="6601"/>
                  </a:lnTo>
                  <a:lnTo>
                    <a:pt x="3014" y="6792"/>
                  </a:lnTo>
                  <a:lnTo>
                    <a:pt x="3348" y="6882"/>
                  </a:lnTo>
                  <a:lnTo>
                    <a:pt x="3412" y="7232"/>
                  </a:lnTo>
                  <a:lnTo>
                    <a:pt x="3619" y="6930"/>
                  </a:lnTo>
                  <a:lnTo>
                    <a:pt x="3969" y="6956"/>
                  </a:lnTo>
                  <a:lnTo>
                    <a:pt x="3762" y="6675"/>
                  </a:lnTo>
                  <a:lnTo>
                    <a:pt x="3911" y="6341"/>
                  </a:lnTo>
                  <a:lnTo>
                    <a:pt x="3577" y="6473"/>
                  </a:lnTo>
                  <a:lnTo>
                    <a:pt x="3322" y="6240"/>
                  </a:lnTo>
                  <a:close/>
                  <a:moveTo>
                    <a:pt x="754" y="7163"/>
                  </a:moveTo>
                  <a:lnTo>
                    <a:pt x="754" y="7524"/>
                  </a:lnTo>
                  <a:lnTo>
                    <a:pt x="446" y="7715"/>
                  </a:lnTo>
                  <a:lnTo>
                    <a:pt x="780" y="7805"/>
                  </a:lnTo>
                  <a:lnTo>
                    <a:pt x="844" y="8155"/>
                  </a:lnTo>
                  <a:lnTo>
                    <a:pt x="1051" y="7853"/>
                  </a:lnTo>
                  <a:lnTo>
                    <a:pt x="1396" y="7879"/>
                  </a:lnTo>
                  <a:lnTo>
                    <a:pt x="1189" y="7598"/>
                  </a:lnTo>
                  <a:lnTo>
                    <a:pt x="1343" y="7269"/>
                  </a:lnTo>
                  <a:lnTo>
                    <a:pt x="1009" y="7397"/>
                  </a:lnTo>
                  <a:lnTo>
                    <a:pt x="754" y="7163"/>
                  </a:lnTo>
                  <a:close/>
                  <a:moveTo>
                    <a:pt x="1990" y="8044"/>
                  </a:moveTo>
                  <a:lnTo>
                    <a:pt x="1990" y="8405"/>
                  </a:lnTo>
                  <a:lnTo>
                    <a:pt x="1682" y="8596"/>
                  </a:lnTo>
                  <a:lnTo>
                    <a:pt x="2017" y="8686"/>
                  </a:lnTo>
                  <a:lnTo>
                    <a:pt x="2080" y="9036"/>
                  </a:lnTo>
                  <a:lnTo>
                    <a:pt x="2287" y="8734"/>
                  </a:lnTo>
                  <a:lnTo>
                    <a:pt x="2637" y="8760"/>
                  </a:lnTo>
                  <a:lnTo>
                    <a:pt x="2637" y="8760"/>
                  </a:lnTo>
                  <a:lnTo>
                    <a:pt x="2430" y="8479"/>
                  </a:lnTo>
                  <a:lnTo>
                    <a:pt x="2579" y="8145"/>
                  </a:lnTo>
                  <a:lnTo>
                    <a:pt x="2245" y="8277"/>
                  </a:lnTo>
                  <a:lnTo>
                    <a:pt x="1990" y="8044"/>
                  </a:lnTo>
                  <a:close/>
                  <a:moveTo>
                    <a:pt x="144" y="8797"/>
                  </a:moveTo>
                  <a:lnTo>
                    <a:pt x="0" y="8856"/>
                  </a:lnTo>
                  <a:lnTo>
                    <a:pt x="0" y="9121"/>
                  </a:lnTo>
                  <a:lnTo>
                    <a:pt x="144" y="8797"/>
                  </a:lnTo>
                  <a:close/>
                  <a:moveTo>
                    <a:pt x="0" y="9142"/>
                  </a:moveTo>
                  <a:lnTo>
                    <a:pt x="0" y="9397"/>
                  </a:lnTo>
                  <a:lnTo>
                    <a:pt x="202" y="9413"/>
                  </a:lnTo>
                  <a:lnTo>
                    <a:pt x="0" y="9142"/>
                  </a:lnTo>
                  <a:close/>
                  <a:moveTo>
                    <a:pt x="796" y="9577"/>
                  </a:moveTo>
                  <a:lnTo>
                    <a:pt x="796" y="9938"/>
                  </a:lnTo>
                  <a:lnTo>
                    <a:pt x="489" y="10129"/>
                  </a:lnTo>
                  <a:lnTo>
                    <a:pt x="823" y="10219"/>
                  </a:lnTo>
                  <a:lnTo>
                    <a:pt x="887" y="10569"/>
                  </a:lnTo>
                  <a:lnTo>
                    <a:pt x="1093" y="10267"/>
                  </a:lnTo>
                  <a:lnTo>
                    <a:pt x="1438" y="10294"/>
                  </a:lnTo>
                  <a:lnTo>
                    <a:pt x="1231" y="10012"/>
                  </a:lnTo>
                  <a:lnTo>
                    <a:pt x="1385" y="9678"/>
                  </a:lnTo>
                  <a:lnTo>
                    <a:pt x="1385" y="9678"/>
                  </a:lnTo>
                  <a:lnTo>
                    <a:pt x="1051" y="9811"/>
                  </a:lnTo>
                  <a:lnTo>
                    <a:pt x="796" y="9577"/>
                  </a:lnTo>
                  <a:close/>
                  <a:moveTo>
                    <a:pt x="239" y="11180"/>
                  </a:moveTo>
                  <a:lnTo>
                    <a:pt x="0" y="11275"/>
                  </a:lnTo>
                  <a:lnTo>
                    <a:pt x="0" y="11769"/>
                  </a:lnTo>
                  <a:lnTo>
                    <a:pt x="298" y="11795"/>
                  </a:lnTo>
                  <a:lnTo>
                    <a:pt x="91" y="11514"/>
                  </a:lnTo>
                  <a:lnTo>
                    <a:pt x="239" y="111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flipH="1">
              <a:off x="10497564" y="3378110"/>
              <a:ext cx="856246" cy="1764489"/>
            </a:xfrm>
            <a:custGeom>
              <a:avLst/>
              <a:gdLst/>
              <a:ahLst/>
              <a:cxnLst/>
              <a:rect l="l" t="t" r="r" b="b"/>
              <a:pathLst>
                <a:path w="5747" h="11843" extrusionOk="0">
                  <a:moveTo>
                    <a:pt x="3025" y="0"/>
                  </a:moveTo>
                  <a:cubicBezTo>
                    <a:pt x="2669" y="1141"/>
                    <a:pt x="1979" y="2245"/>
                    <a:pt x="1300" y="3502"/>
                  </a:cubicBezTo>
                  <a:cubicBezTo>
                    <a:pt x="940" y="4165"/>
                    <a:pt x="483" y="4967"/>
                    <a:pt x="0" y="5842"/>
                  </a:cubicBezTo>
                  <a:lnTo>
                    <a:pt x="0" y="11843"/>
                  </a:lnTo>
                  <a:lnTo>
                    <a:pt x="1067" y="11843"/>
                  </a:lnTo>
                  <a:cubicBezTo>
                    <a:pt x="2436" y="9848"/>
                    <a:pt x="4272" y="7174"/>
                    <a:pt x="5747" y="5046"/>
                  </a:cubicBezTo>
                  <a:cubicBezTo>
                    <a:pt x="5725" y="5009"/>
                    <a:pt x="5709" y="4967"/>
                    <a:pt x="5694" y="4929"/>
                  </a:cubicBezTo>
                  <a:cubicBezTo>
                    <a:pt x="5688" y="4924"/>
                    <a:pt x="5688" y="4914"/>
                    <a:pt x="5683" y="4908"/>
                  </a:cubicBezTo>
                  <a:cubicBezTo>
                    <a:pt x="5672" y="4876"/>
                    <a:pt x="5656" y="4845"/>
                    <a:pt x="5640" y="4807"/>
                  </a:cubicBezTo>
                  <a:cubicBezTo>
                    <a:pt x="5640" y="4802"/>
                    <a:pt x="5635" y="4791"/>
                    <a:pt x="5630" y="4781"/>
                  </a:cubicBezTo>
                  <a:cubicBezTo>
                    <a:pt x="5619" y="4749"/>
                    <a:pt x="5603" y="4717"/>
                    <a:pt x="5593" y="4685"/>
                  </a:cubicBezTo>
                  <a:cubicBezTo>
                    <a:pt x="5587" y="4675"/>
                    <a:pt x="5587" y="4669"/>
                    <a:pt x="5582" y="4659"/>
                  </a:cubicBezTo>
                  <a:cubicBezTo>
                    <a:pt x="5566" y="4622"/>
                    <a:pt x="5556" y="4579"/>
                    <a:pt x="5540" y="4542"/>
                  </a:cubicBezTo>
                  <a:cubicBezTo>
                    <a:pt x="5524" y="4500"/>
                    <a:pt x="5508" y="4457"/>
                    <a:pt x="5492" y="4415"/>
                  </a:cubicBezTo>
                  <a:cubicBezTo>
                    <a:pt x="5492" y="4409"/>
                    <a:pt x="5487" y="4404"/>
                    <a:pt x="5487" y="4404"/>
                  </a:cubicBezTo>
                  <a:cubicBezTo>
                    <a:pt x="5476" y="4367"/>
                    <a:pt x="5460" y="4325"/>
                    <a:pt x="5444" y="4287"/>
                  </a:cubicBezTo>
                  <a:cubicBezTo>
                    <a:pt x="5444" y="4282"/>
                    <a:pt x="5444" y="4277"/>
                    <a:pt x="5439" y="4272"/>
                  </a:cubicBezTo>
                  <a:cubicBezTo>
                    <a:pt x="5428" y="4234"/>
                    <a:pt x="5418" y="4197"/>
                    <a:pt x="5402" y="4160"/>
                  </a:cubicBezTo>
                  <a:cubicBezTo>
                    <a:pt x="5402" y="4155"/>
                    <a:pt x="5396" y="4149"/>
                    <a:pt x="5396" y="4144"/>
                  </a:cubicBezTo>
                  <a:cubicBezTo>
                    <a:pt x="5386" y="4112"/>
                    <a:pt x="5375" y="4086"/>
                    <a:pt x="5370" y="4059"/>
                  </a:cubicBezTo>
                  <a:cubicBezTo>
                    <a:pt x="5359" y="4027"/>
                    <a:pt x="5349" y="4001"/>
                    <a:pt x="5338" y="3969"/>
                  </a:cubicBezTo>
                  <a:cubicBezTo>
                    <a:pt x="5311" y="3879"/>
                    <a:pt x="5280" y="3794"/>
                    <a:pt x="5253" y="3704"/>
                  </a:cubicBezTo>
                  <a:cubicBezTo>
                    <a:pt x="5243" y="3683"/>
                    <a:pt x="5237" y="3656"/>
                    <a:pt x="5227" y="3635"/>
                  </a:cubicBezTo>
                  <a:cubicBezTo>
                    <a:pt x="5205" y="3571"/>
                    <a:pt x="5189" y="3513"/>
                    <a:pt x="5168" y="3454"/>
                  </a:cubicBezTo>
                  <a:lnTo>
                    <a:pt x="5163" y="3439"/>
                  </a:lnTo>
                  <a:cubicBezTo>
                    <a:pt x="5136" y="3370"/>
                    <a:pt x="5115" y="3295"/>
                    <a:pt x="5089" y="3226"/>
                  </a:cubicBezTo>
                  <a:cubicBezTo>
                    <a:pt x="5083" y="3210"/>
                    <a:pt x="5078" y="3194"/>
                    <a:pt x="5073" y="3179"/>
                  </a:cubicBezTo>
                  <a:cubicBezTo>
                    <a:pt x="5062" y="3152"/>
                    <a:pt x="5057" y="3125"/>
                    <a:pt x="5046" y="3099"/>
                  </a:cubicBezTo>
                  <a:cubicBezTo>
                    <a:pt x="5041" y="3083"/>
                    <a:pt x="5036" y="3067"/>
                    <a:pt x="5030" y="3051"/>
                  </a:cubicBezTo>
                  <a:cubicBezTo>
                    <a:pt x="5020" y="3025"/>
                    <a:pt x="5009" y="2998"/>
                    <a:pt x="5004" y="2977"/>
                  </a:cubicBezTo>
                  <a:cubicBezTo>
                    <a:pt x="4993" y="2956"/>
                    <a:pt x="4988" y="2940"/>
                    <a:pt x="4983" y="2924"/>
                  </a:cubicBezTo>
                  <a:cubicBezTo>
                    <a:pt x="4972" y="2897"/>
                    <a:pt x="4967" y="2876"/>
                    <a:pt x="4956" y="2850"/>
                  </a:cubicBezTo>
                  <a:cubicBezTo>
                    <a:pt x="4951" y="2834"/>
                    <a:pt x="4940" y="2812"/>
                    <a:pt x="4935" y="2797"/>
                  </a:cubicBezTo>
                  <a:cubicBezTo>
                    <a:pt x="4924" y="2770"/>
                    <a:pt x="4914" y="2738"/>
                    <a:pt x="4903" y="2712"/>
                  </a:cubicBezTo>
                  <a:cubicBezTo>
                    <a:pt x="4898" y="2701"/>
                    <a:pt x="4892" y="2685"/>
                    <a:pt x="4887" y="2674"/>
                  </a:cubicBezTo>
                  <a:cubicBezTo>
                    <a:pt x="4887" y="2674"/>
                    <a:pt x="4887" y="2674"/>
                    <a:pt x="4887" y="2674"/>
                  </a:cubicBezTo>
                  <a:cubicBezTo>
                    <a:pt x="4871" y="2632"/>
                    <a:pt x="4855" y="2595"/>
                    <a:pt x="4839" y="2552"/>
                  </a:cubicBezTo>
                  <a:cubicBezTo>
                    <a:pt x="4834" y="2542"/>
                    <a:pt x="4829" y="2526"/>
                    <a:pt x="4823" y="2510"/>
                  </a:cubicBezTo>
                  <a:cubicBezTo>
                    <a:pt x="4813" y="2483"/>
                    <a:pt x="4797" y="2457"/>
                    <a:pt x="4786" y="2430"/>
                  </a:cubicBezTo>
                  <a:cubicBezTo>
                    <a:pt x="4760" y="2367"/>
                    <a:pt x="4733" y="2303"/>
                    <a:pt x="4701" y="2239"/>
                  </a:cubicBezTo>
                  <a:cubicBezTo>
                    <a:pt x="4701" y="2234"/>
                    <a:pt x="4701" y="2229"/>
                    <a:pt x="4696" y="2224"/>
                  </a:cubicBezTo>
                  <a:cubicBezTo>
                    <a:pt x="4680" y="2192"/>
                    <a:pt x="4664" y="2160"/>
                    <a:pt x="4648" y="2128"/>
                  </a:cubicBezTo>
                  <a:cubicBezTo>
                    <a:pt x="4648" y="2123"/>
                    <a:pt x="4643" y="2117"/>
                    <a:pt x="4643" y="2112"/>
                  </a:cubicBezTo>
                  <a:cubicBezTo>
                    <a:pt x="4627" y="2080"/>
                    <a:pt x="4611" y="2048"/>
                    <a:pt x="4595" y="2017"/>
                  </a:cubicBezTo>
                  <a:cubicBezTo>
                    <a:pt x="4595" y="2011"/>
                    <a:pt x="4595" y="2011"/>
                    <a:pt x="4595" y="2011"/>
                  </a:cubicBezTo>
                  <a:cubicBezTo>
                    <a:pt x="4574" y="1979"/>
                    <a:pt x="4558" y="1942"/>
                    <a:pt x="4542" y="1910"/>
                  </a:cubicBezTo>
                  <a:cubicBezTo>
                    <a:pt x="4537" y="1905"/>
                    <a:pt x="4537" y="1900"/>
                    <a:pt x="4532" y="1895"/>
                  </a:cubicBezTo>
                  <a:cubicBezTo>
                    <a:pt x="4516" y="1863"/>
                    <a:pt x="4500" y="1831"/>
                    <a:pt x="4478" y="1799"/>
                  </a:cubicBezTo>
                  <a:cubicBezTo>
                    <a:pt x="4478" y="1794"/>
                    <a:pt x="4473" y="1788"/>
                    <a:pt x="4473" y="1783"/>
                  </a:cubicBezTo>
                  <a:cubicBezTo>
                    <a:pt x="4457" y="1751"/>
                    <a:pt x="4436" y="1725"/>
                    <a:pt x="4420" y="1693"/>
                  </a:cubicBezTo>
                  <a:lnTo>
                    <a:pt x="4415" y="1682"/>
                  </a:lnTo>
                  <a:cubicBezTo>
                    <a:pt x="4399" y="1650"/>
                    <a:pt x="4378" y="1619"/>
                    <a:pt x="4356" y="1587"/>
                  </a:cubicBezTo>
                  <a:cubicBezTo>
                    <a:pt x="4351" y="1576"/>
                    <a:pt x="4346" y="1571"/>
                    <a:pt x="4341" y="1560"/>
                  </a:cubicBezTo>
                  <a:cubicBezTo>
                    <a:pt x="4335" y="1550"/>
                    <a:pt x="4330" y="1544"/>
                    <a:pt x="4325" y="1534"/>
                  </a:cubicBezTo>
                  <a:cubicBezTo>
                    <a:pt x="4319" y="1523"/>
                    <a:pt x="4309" y="1513"/>
                    <a:pt x="4303" y="1497"/>
                  </a:cubicBezTo>
                  <a:cubicBezTo>
                    <a:pt x="4298" y="1491"/>
                    <a:pt x="4293" y="1481"/>
                    <a:pt x="4287" y="1475"/>
                  </a:cubicBezTo>
                  <a:cubicBezTo>
                    <a:pt x="4277" y="1454"/>
                    <a:pt x="4261" y="1433"/>
                    <a:pt x="4250" y="1417"/>
                  </a:cubicBezTo>
                  <a:cubicBezTo>
                    <a:pt x="4250" y="1417"/>
                    <a:pt x="4250" y="1417"/>
                    <a:pt x="4250" y="1412"/>
                  </a:cubicBezTo>
                  <a:cubicBezTo>
                    <a:pt x="4245" y="1412"/>
                    <a:pt x="4245" y="1412"/>
                    <a:pt x="4245" y="1406"/>
                  </a:cubicBezTo>
                  <a:cubicBezTo>
                    <a:pt x="4234" y="1391"/>
                    <a:pt x="4224" y="1375"/>
                    <a:pt x="4208" y="1359"/>
                  </a:cubicBezTo>
                  <a:cubicBezTo>
                    <a:pt x="4208" y="1348"/>
                    <a:pt x="4203" y="1343"/>
                    <a:pt x="4197" y="1332"/>
                  </a:cubicBezTo>
                  <a:cubicBezTo>
                    <a:pt x="4187" y="1322"/>
                    <a:pt x="4176" y="1311"/>
                    <a:pt x="4171" y="1295"/>
                  </a:cubicBezTo>
                  <a:cubicBezTo>
                    <a:pt x="4165" y="1290"/>
                    <a:pt x="4160" y="1279"/>
                    <a:pt x="4155" y="1274"/>
                  </a:cubicBezTo>
                  <a:cubicBezTo>
                    <a:pt x="4144" y="1263"/>
                    <a:pt x="4134" y="1247"/>
                    <a:pt x="4123" y="1231"/>
                  </a:cubicBezTo>
                  <a:cubicBezTo>
                    <a:pt x="4118" y="1226"/>
                    <a:pt x="4118" y="1221"/>
                    <a:pt x="4112" y="1215"/>
                  </a:cubicBezTo>
                  <a:cubicBezTo>
                    <a:pt x="4096" y="1199"/>
                    <a:pt x="4086" y="1178"/>
                    <a:pt x="4075" y="1162"/>
                  </a:cubicBezTo>
                  <a:cubicBezTo>
                    <a:pt x="4070" y="1162"/>
                    <a:pt x="4070" y="1157"/>
                    <a:pt x="4065" y="1157"/>
                  </a:cubicBezTo>
                  <a:cubicBezTo>
                    <a:pt x="4054" y="1136"/>
                    <a:pt x="4038" y="1115"/>
                    <a:pt x="4022" y="1093"/>
                  </a:cubicBezTo>
                  <a:cubicBezTo>
                    <a:pt x="4017" y="1093"/>
                    <a:pt x="4017" y="1088"/>
                    <a:pt x="4012" y="1083"/>
                  </a:cubicBezTo>
                  <a:cubicBezTo>
                    <a:pt x="4001" y="1067"/>
                    <a:pt x="3990" y="1051"/>
                    <a:pt x="3974" y="1035"/>
                  </a:cubicBezTo>
                  <a:cubicBezTo>
                    <a:pt x="3969" y="1030"/>
                    <a:pt x="3964" y="1024"/>
                    <a:pt x="3959" y="1014"/>
                  </a:cubicBezTo>
                  <a:cubicBezTo>
                    <a:pt x="3948" y="1003"/>
                    <a:pt x="3937" y="993"/>
                    <a:pt x="3927" y="977"/>
                  </a:cubicBezTo>
                  <a:cubicBezTo>
                    <a:pt x="3921" y="971"/>
                    <a:pt x="3916" y="961"/>
                    <a:pt x="3911" y="955"/>
                  </a:cubicBezTo>
                  <a:cubicBezTo>
                    <a:pt x="3900" y="940"/>
                    <a:pt x="3890" y="929"/>
                    <a:pt x="3879" y="913"/>
                  </a:cubicBezTo>
                  <a:cubicBezTo>
                    <a:pt x="3874" y="908"/>
                    <a:pt x="3868" y="902"/>
                    <a:pt x="3863" y="897"/>
                  </a:cubicBezTo>
                  <a:cubicBezTo>
                    <a:pt x="3847" y="876"/>
                    <a:pt x="3831" y="860"/>
                    <a:pt x="3815" y="839"/>
                  </a:cubicBezTo>
                  <a:cubicBezTo>
                    <a:pt x="3778" y="802"/>
                    <a:pt x="3741" y="759"/>
                    <a:pt x="3709" y="717"/>
                  </a:cubicBezTo>
                  <a:cubicBezTo>
                    <a:pt x="3693" y="701"/>
                    <a:pt x="3677" y="685"/>
                    <a:pt x="3661" y="669"/>
                  </a:cubicBezTo>
                  <a:cubicBezTo>
                    <a:pt x="3640" y="648"/>
                    <a:pt x="3624" y="621"/>
                    <a:pt x="3603" y="600"/>
                  </a:cubicBezTo>
                  <a:cubicBezTo>
                    <a:pt x="3582" y="584"/>
                    <a:pt x="3566" y="563"/>
                    <a:pt x="3550" y="542"/>
                  </a:cubicBezTo>
                  <a:cubicBezTo>
                    <a:pt x="3529" y="526"/>
                    <a:pt x="3513" y="504"/>
                    <a:pt x="3497" y="489"/>
                  </a:cubicBezTo>
                  <a:cubicBezTo>
                    <a:pt x="3476" y="462"/>
                    <a:pt x="3454" y="441"/>
                    <a:pt x="3433" y="420"/>
                  </a:cubicBezTo>
                  <a:cubicBezTo>
                    <a:pt x="3423" y="409"/>
                    <a:pt x="3412" y="393"/>
                    <a:pt x="3401" y="382"/>
                  </a:cubicBezTo>
                  <a:cubicBezTo>
                    <a:pt x="3279" y="250"/>
                    <a:pt x="3152" y="122"/>
                    <a:pt x="3030" y="0"/>
                  </a:cubicBezTo>
                  <a:cubicBezTo>
                    <a:pt x="3030" y="0"/>
                    <a:pt x="3030"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flipH="1">
              <a:off x="10577422" y="3584460"/>
              <a:ext cx="776387" cy="1473660"/>
            </a:xfrm>
            <a:custGeom>
              <a:avLst/>
              <a:gdLst/>
              <a:ahLst/>
              <a:cxnLst/>
              <a:rect l="l" t="t" r="r" b="b"/>
              <a:pathLst>
                <a:path w="5211" h="9891" extrusionOk="0">
                  <a:moveTo>
                    <a:pt x="239" y="9275"/>
                  </a:moveTo>
                  <a:lnTo>
                    <a:pt x="0" y="9370"/>
                  </a:lnTo>
                  <a:lnTo>
                    <a:pt x="0" y="9864"/>
                  </a:lnTo>
                  <a:lnTo>
                    <a:pt x="298" y="9890"/>
                  </a:lnTo>
                  <a:lnTo>
                    <a:pt x="91" y="9609"/>
                  </a:lnTo>
                  <a:close/>
                  <a:moveTo>
                    <a:pt x="796" y="7672"/>
                  </a:moveTo>
                  <a:lnTo>
                    <a:pt x="796" y="8033"/>
                  </a:lnTo>
                  <a:lnTo>
                    <a:pt x="489" y="8224"/>
                  </a:lnTo>
                  <a:lnTo>
                    <a:pt x="823" y="8314"/>
                  </a:lnTo>
                  <a:lnTo>
                    <a:pt x="887" y="8664"/>
                  </a:lnTo>
                  <a:lnTo>
                    <a:pt x="1093" y="8362"/>
                  </a:lnTo>
                  <a:lnTo>
                    <a:pt x="1438" y="8389"/>
                  </a:lnTo>
                  <a:lnTo>
                    <a:pt x="1231" y="8107"/>
                  </a:lnTo>
                  <a:lnTo>
                    <a:pt x="1385" y="7773"/>
                  </a:lnTo>
                  <a:lnTo>
                    <a:pt x="1051" y="7906"/>
                  </a:lnTo>
                  <a:close/>
                  <a:moveTo>
                    <a:pt x="0" y="7237"/>
                  </a:moveTo>
                  <a:lnTo>
                    <a:pt x="0" y="7492"/>
                  </a:lnTo>
                  <a:lnTo>
                    <a:pt x="202" y="7508"/>
                  </a:lnTo>
                  <a:close/>
                  <a:moveTo>
                    <a:pt x="144" y="6892"/>
                  </a:moveTo>
                  <a:lnTo>
                    <a:pt x="0" y="6951"/>
                  </a:lnTo>
                  <a:lnTo>
                    <a:pt x="0" y="7216"/>
                  </a:lnTo>
                  <a:close/>
                  <a:moveTo>
                    <a:pt x="1990" y="6139"/>
                  </a:moveTo>
                  <a:lnTo>
                    <a:pt x="1990" y="6500"/>
                  </a:lnTo>
                  <a:lnTo>
                    <a:pt x="1682" y="6691"/>
                  </a:lnTo>
                  <a:lnTo>
                    <a:pt x="2017" y="6781"/>
                  </a:lnTo>
                  <a:lnTo>
                    <a:pt x="2080" y="7131"/>
                  </a:lnTo>
                  <a:lnTo>
                    <a:pt x="2287" y="6829"/>
                  </a:lnTo>
                  <a:lnTo>
                    <a:pt x="2637" y="6855"/>
                  </a:lnTo>
                  <a:lnTo>
                    <a:pt x="2430" y="6574"/>
                  </a:lnTo>
                  <a:lnTo>
                    <a:pt x="2579" y="6240"/>
                  </a:lnTo>
                  <a:lnTo>
                    <a:pt x="2245" y="6372"/>
                  </a:lnTo>
                  <a:close/>
                  <a:moveTo>
                    <a:pt x="754" y="5258"/>
                  </a:moveTo>
                  <a:lnTo>
                    <a:pt x="754" y="5619"/>
                  </a:lnTo>
                  <a:lnTo>
                    <a:pt x="446" y="5810"/>
                  </a:lnTo>
                  <a:lnTo>
                    <a:pt x="780" y="5900"/>
                  </a:lnTo>
                  <a:lnTo>
                    <a:pt x="844" y="6250"/>
                  </a:lnTo>
                  <a:lnTo>
                    <a:pt x="1051" y="5948"/>
                  </a:lnTo>
                  <a:lnTo>
                    <a:pt x="1396" y="5974"/>
                  </a:lnTo>
                  <a:lnTo>
                    <a:pt x="1189" y="5693"/>
                  </a:lnTo>
                  <a:lnTo>
                    <a:pt x="1343" y="5364"/>
                  </a:lnTo>
                  <a:lnTo>
                    <a:pt x="1009" y="5492"/>
                  </a:lnTo>
                  <a:close/>
                  <a:moveTo>
                    <a:pt x="3322" y="4335"/>
                  </a:moveTo>
                  <a:lnTo>
                    <a:pt x="3322" y="4696"/>
                  </a:lnTo>
                  <a:lnTo>
                    <a:pt x="3014" y="4887"/>
                  </a:lnTo>
                  <a:lnTo>
                    <a:pt x="3348" y="4977"/>
                  </a:lnTo>
                  <a:lnTo>
                    <a:pt x="3412" y="5327"/>
                  </a:lnTo>
                  <a:lnTo>
                    <a:pt x="3619" y="5025"/>
                  </a:lnTo>
                  <a:lnTo>
                    <a:pt x="3969" y="5051"/>
                  </a:lnTo>
                  <a:lnTo>
                    <a:pt x="3762" y="4770"/>
                  </a:lnTo>
                  <a:lnTo>
                    <a:pt x="3911" y="4436"/>
                  </a:lnTo>
                  <a:lnTo>
                    <a:pt x="3577" y="4568"/>
                  </a:lnTo>
                  <a:close/>
                  <a:moveTo>
                    <a:pt x="2086" y="3454"/>
                  </a:moveTo>
                  <a:lnTo>
                    <a:pt x="2086" y="3815"/>
                  </a:lnTo>
                  <a:lnTo>
                    <a:pt x="1778" y="4006"/>
                  </a:lnTo>
                  <a:lnTo>
                    <a:pt x="2112" y="4096"/>
                  </a:lnTo>
                  <a:lnTo>
                    <a:pt x="2176" y="4446"/>
                  </a:lnTo>
                  <a:lnTo>
                    <a:pt x="2383" y="4144"/>
                  </a:lnTo>
                  <a:lnTo>
                    <a:pt x="2733" y="4171"/>
                  </a:lnTo>
                  <a:lnTo>
                    <a:pt x="2526" y="3895"/>
                  </a:lnTo>
                  <a:lnTo>
                    <a:pt x="2675" y="3560"/>
                  </a:lnTo>
                  <a:lnTo>
                    <a:pt x="2340" y="3688"/>
                  </a:lnTo>
                  <a:close/>
                  <a:moveTo>
                    <a:pt x="1067" y="3348"/>
                  </a:moveTo>
                  <a:lnTo>
                    <a:pt x="727" y="3475"/>
                  </a:lnTo>
                  <a:lnTo>
                    <a:pt x="611" y="3364"/>
                  </a:lnTo>
                  <a:cubicBezTo>
                    <a:pt x="520" y="3523"/>
                    <a:pt x="430" y="3682"/>
                    <a:pt x="340" y="3847"/>
                  </a:cubicBezTo>
                  <a:lnTo>
                    <a:pt x="489" y="3889"/>
                  </a:lnTo>
                  <a:lnTo>
                    <a:pt x="542" y="4239"/>
                  </a:lnTo>
                  <a:lnTo>
                    <a:pt x="759" y="3937"/>
                  </a:lnTo>
                  <a:lnTo>
                    <a:pt x="1104" y="3964"/>
                  </a:lnTo>
                  <a:lnTo>
                    <a:pt x="908" y="3682"/>
                  </a:lnTo>
                  <a:close/>
                  <a:moveTo>
                    <a:pt x="4563" y="2775"/>
                  </a:moveTo>
                  <a:lnTo>
                    <a:pt x="4563" y="3136"/>
                  </a:lnTo>
                  <a:lnTo>
                    <a:pt x="4256" y="3327"/>
                  </a:lnTo>
                  <a:lnTo>
                    <a:pt x="4590" y="3417"/>
                  </a:lnTo>
                  <a:lnTo>
                    <a:pt x="4654" y="3767"/>
                  </a:lnTo>
                  <a:lnTo>
                    <a:pt x="4861" y="3465"/>
                  </a:lnTo>
                  <a:lnTo>
                    <a:pt x="5211" y="3491"/>
                  </a:lnTo>
                  <a:lnTo>
                    <a:pt x="5004" y="3210"/>
                  </a:lnTo>
                  <a:lnTo>
                    <a:pt x="5152" y="2876"/>
                  </a:lnTo>
                  <a:lnTo>
                    <a:pt x="4818" y="3009"/>
                  </a:lnTo>
                  <a:close/>
                  <a:moveTo>
                    <a:pt x="3327" y="1894"/>
                  </a:moveTo>
                  <a:lnTo>
                    <a:pt x="3327" y="2255"/>
                  </a:lnTo>
                  <a:lnTo>
                    <a:pt x="3019" y="2446"/>
                  </a:lnTo>
                  <a:lnTo>
                    <a:pt x="3354" y="2536"/>
                  </a:lnTo>
                  <a:lnTo>
                    <a:pt x="3417" y="2887"/>
                  </a:lnTo>
                  <a:lnTo>
                    <a:pt x="3624" y="2584"/>
                  </a:lnTo>
                  <a:lnTo>
                    <a:pt x="3974" y="2611"/>
                  </a:lnTo>
                  <a:lnTo>
                    <a:pt x="3768" y="2335"/>
                  </a:lnTo>
                  <a:lnTo>
                    <a:pt x="3916" y="2000"/>
                  </a:lnTo>
                  <a:lnTo>
                    <a:pt x="3582" y="2128"/>
                  </a:lnTo>
                  <a:close/>
                  <a:moveTo>
                    <a:pt x="1773" y="1608"/>
                  </a:moveTo>
                  <a:lnTo>
                    <a:pt x="1762" y="1969"/>
                  </a:lnTo>
                  <a:lnTo>
                    <a:pt x="1449" y="2160"/>
                  </a:lnTo>
                  <a:lnTo>
                    <a:pt x="1778" y="2250"/>
                  </a:lnTo>
                  <a:lnTo>
                    <a:pt x="1836" y="2600"/>
                  </a:lnTo>
                  <a:lnTo>
                    <a:pt x="2048" y="2298"/>
                  </a:lnTo>
                  <a:lnTo>
                    <a:pt x="2399" y="2324"/>
                  </a:lnTo>
                  <a:lnTo>
                    <a:pt x="2197" y="2043"/>
                  </a:lnTo>
                  <a:lnTo>
                    <a:pt x="2356" y="1709"/>
                  </a:lnTo>
                  <a:lnTo>
                    <a:pt x="2022" y="1841"/>
                  </a:lnTo>
                  <a:close/>
                  <a:moveTo>
                    <a:pt x="3115" y="0"/>
                  </a:moveTo>
                  <a:lnTo>
                    <a:pt x="3104" y="361"/>
                  </a:lnTo>
                  <a:lnTo>
                    <a:pt x="2791" y="552"/>
                  </a:lnTo>
                  <a:lnTo>
                    <a:pt x="3126" y="642"/>
                  </a:lnTo>
                  <a:lnTo>
                    <a:pt x="3179" y="998"/>
                  </a:lnTo>
                  <a:lnTo>
                    <a:pt x="3391" y="690"/>
                  </a:lnTo>
                  <a:lnTo>
                    <a:pt x="3741" y="716"/>
                  </a:lnTo>
                  <a:lnTo>
                    <a:pt x="3539" y="441"/>
                  </a:lnTo>
                  <a:lnTo>
                    <a:pt x="3699" y="106"/>
                  </a:lnTo>
                  <a:lnTo>
                    <a:pt x="3364" y="2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3"/>
          <p:cNvSpPr/>
          <p:nvPr/>
        </p:nvSpPr>
        <p:spPr>
          <a:xfrm>
            <a:off x="872333" y="409170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THE TEAM</a:t>
            </a:r>
            <a:endParaRPr/>
          </a:p>
        </p:txBody>
      </p:sp>
      <p:sp>
        <p:nvSpPr>
          <p:cNvPr id="388" name="Google Shape;388;p34"/>
          <p:cNvSpPr txBox="1">
            <a:spLocks noGrp="1"/>
          </p:cNvSpPr>
          <p:nvPr>
            <p:ph type="subTitle" idx="1"/>
          </p:nvPr>
        </p:nvSpPr>
        <p:spPr>
          <a:xfrm>
            <a:off x="834900" y="2733025"/>
            <a:ext cx="1664700" cy="6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Jack Sayre</a:t>
            </a:r>
            <a:endParaRPr/>
          </a:p>
        </p:txBody>
      </p:sp>
      <p:sp>
        <p:nvSpPr>
          <p:cNvPr id="389" name="Google Shape;389;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Analytics</a:t>
            </a:r>
            <a:endParaRPr/>
          </a:p>
          <a:p>
            <a:pPr marL="0" lvl="0" indent="0" algn="ctr" rtl="0">
              <a:spcBef>
                <a:spcPts val="0"/>
              </a:spcBef>
              <a:spcAft>
                <a:spcPts val="0"/>
              </a:spcAft>
              <a:buNone/>
            </a:pPr>
            <a:endParaRPr/>
          </a:p>
          <a:p>
            <a:pPr marL="0" lvl="0" indent="0" algn="ctr" rtl="0">
              <a:spcBef>
                <a:spcPts val="0"/>
              </a:spcBef>
              <a:spcAft>
                <a:spcPts val="0"/>
              </a:spcAft>
              <a:buNone/>
            </a:pPr>
            <a:r>
              <a:rPr lang="en"/>
              <a:t>sayre.203@osu.edu</a:t>
            </a:r>
            <a:endParaRPr/>
          </a:p>
        </p:txBody>
      </p:sp>
      <p:sp>
        <p:nvSpPr>
          <p:cNvPr id="390" name="Google Shape;390;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Emily Frost</a:t>
            </a:r>
            <a:endParaRPr>
              <a:solidFill>
                <a:schemeClr val="dk1"/>
              </a:solidFill>
            </a:endParaRPr>
          </a:p>
        </p:txBody>
      </p:sp>
      <p:sp>
        <p:nvSpPr>
          <p:cNvPr id="391" name="Google Shape;391;p34"/>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Analytics</a:t>
            </a:r>
            <a:endParaRPr/>
          </a:p>
          <a:p>
            <a:pPr marL="0" lvl="0" indent="0" algn="ctr" rtl="0">
              <a:spcBef>
                <a:spcPts val="0"/>
              </a:spcBef>
              <a:spcAft>
                <a:spcPts val="0"/>
              </a:spcAft>
              <a:buNone/>
            </a:pPr>
            <a:endParaRPr/>
          </a:p>
          <a:p>
            <a:pPr marL="0" lvl="0" indent="0" algn="ctr" rtl="0">
              <a:spcBef>
                <a:spcPts val="0"/>
              </a:spcBef>
              <a:spcAft>
                <a:spcPts val="0"/>
              </a:spcAft>
              <a:buNone/>
            </a:pPr>
            <a:r>
              <a:rPr lang="en"/>
              <a:t>frost.310@osu.edu</a:t>
            </a:r>
            <a:endParaRPr/>
          </a:p>
        </p:txBody>
      </p:sp>
      <p:sp>
        <p:nvSpPr>
          <p:cNvPr id="392" name="Google Shape;392;p34"/>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Jiayu Chen</a:t>
            </a:r>
            <a:endParaRPr/>
          </a:p>
        </p:txBody>
      </p:sp>
      <p:sp>
        <p:nvSpPr>
          <p:cNvPr id="393" name="Google Shape;393;p34"/>
          <p:cNvSpPr txBox="1">
            <a:spLocks noGrp="1"/>
          </p:cNvSpPr>
          <p:nvPr>
            <p:ph type="subTitle" idx="8"/>
          </p:nvPr>
        </p:nvSpPr>
        <p:spPr>
          <a:xfrm>
            <a:off x="4678500" y="3419425"/>
            <a:ext cx="1771800" cy="7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Accounting</a:t>
            </a:r>
            <a:endParaRPr/>
          </a:p>
          <a:p>
            <a:pPr marL="0" lvl="0" indent="0" algn="ctr" rtl="0">
              <a:spcBef>
                <a:spcPts val="0"/>
              </a:spcBef>
              <a:spcAft>
                <a:spcPts val="0"/>
              </a:spcAft>
              <a:buNone/>
            </a:pPr>
            <a:endParaRPr/>
          </a:p>
          <a:p>
            <a:pPr marL="0" lvl="0" indent="0" algn="ctr" rtl="0">
              <a:spcBef>
                <a:spcPts val="0"/>
              </a:spcBef>
              <a:spcAft>
                <a:spcPts val="0"/>
              </a:spcAft>
              <a:buNone/>
            </a:pPr>
            <a:r>
              <a:rPr lang="en"/>
              <a:t>chen.10378@osu.edu</a:t>
            </a:r>
            <a:endParaRPr/>
          </a:p>
        </p:txBody>
      </p:sp>
      <p:sp>
        <p:nvSpPr>
          <p:cNvPr id="394" name="Google Shape;394;p34"/>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Zhiyue Chen</a:t>
            </a:r>
            <a:endParaRPr>
              <a:solidFill>
                <a:schemeClr val="dk1"/>
              </a:solidFill>
            </a:endParaRPr>
          </a:p>
        </p:txBody>
      </p:sp>
      <p:sp>
        <p:nvSpPr>
          <p:cNvPr id="395" name="Google Shape;395;p34"/>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Finance</a:t>
            </a:r>
            <a:endParaRPr/>
          </a:p>
          <a:p>
            <a:pPr marL="0" lvl="0" indent="0" algn="ctr" rtl="0">
              <a:spcBef>
                <a:spcPts val="0"/>
              </a:spcBef>
              <a:spcAft>
                <a:spcPts val="0"/>
              </a:spcAft>
              <a:buNone/>
            </a:pPr>
            <a:endParaRPr/>
          </a:p>
          <a:p>
            <a:pPr marL="0" lvl="0" indent="0" algn="ctr" rtl="0">
              <a:spcBef>
                <a:spcPts val="0"/>
              </a:spcBef>
              <a:spcAft>
                <a:spcPts val="0"/>
              </a:spcAft>
              <a:buNone/>
            </a:pPr>
            <a:r>
              <a:rPr lang="en"/>
              <a:t>chen.9133@osu.edu</a:t>
            </a:r>
            <a:endParaRPr/>
          </a:p>
        </p:txBody>
      </p:sp>
      <p:sp>
        <p:nvSpPr>
          <p:cNvPr id="396" name="Google Shape;396;p34"/>
          <p:cNvSpPr/>
          <p:nvPr/>
        </p:nvSpPr>
        <p:spPr>
          <a:xfrm>
            <a:off x="7523050" y="861023"/>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022700" y="1394725"/>
            <a:ext cx="1289100" cy="12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34"/>
          <p:cNvPicPr preferRelativeResize="0"/>
          <p:nvPr/>
        </p:nvPicPr>
        <p:blipFill>
          <a:blip r:embed="rId3">
            <a:alphaModFix/>
          </a:blip>
          <a:stretch>
            <a:fillRect/>
          </a:stretch>
        </p:blipFill>
        <p:spPr>
          <a:xfrm>
            <a:off x="1127825" y="1502625"/>
            <a:ext cx="1078850" cy="1078850"/>
          </a:xfrm>
          <a:prstGeom prst="rect">
            <a:avLst/>
          </a:prstGeom>
          <a:noFill/>
          <a:ln>
            <a:noFill/>
          </a:ln>
        </p:spPr>
      </p:pic>
      <p:sp>
        <p:nvSpPr>
          <p:cNvPr id="399" name="Google Shape;399;p34"/>
          <p:cNvSpPr/>
          <p:nvPr/>
        </p:nvSpPr>
        <p:spPr>
          <a:xfrm>
            <a:off x="2959200" y="1394725"/>
            <a:ext cx="1289100" cy="12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34"/>
          <p:cNvPicPr preferRelativeResize="0"/>
          <p:nvPr/>
        </p:nvPicPr>
        <p:blipFill rotWithShape="1">
          <a:blip r:embed="rId4">
            <a:alphaModFix/>
          </a:blip>
          <a:srcRect l="1845" t="14667" b="18629"/>
          <a:stretch/>
        </p:blipFill>
        <p:spPr>
          <a:xfrm>
            <a:off x="3064325" y="1492451"/>
            <a:ext cx="1078850" cy="1099187"/>
          </a:xfrm>
          <a:prstGeom prst="rect">
            <a:avLst/>
          </a:prstGeom>
          <a:noFill/>
          <a:ln>
            <a:noFill/>
          </a:ln>
        </p:spPr>
      </p:pic>
      <p:sp>
        <p:nvSpPr>
          <p:cNvPr id="401" name="Google Shape;401;p34"/>
          <p:cNvSpPr/>
          <p:nvPr/>
        </p:nvSpPr>
        <p:spPr>
          <a:xfrm>
            <a:off x="4895700" y="1397500"/>
            <a:ext cx="1289100" cy="12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832200" y="1394725"/>
            <a:ext cx="1289100" cy="128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34"/>
          <p:cNvPicPr preferRelativeResize="0"/>
          <p:nvPr/>
        </p:nvPicPr>
        <p:blipFill rotWithShape="1">
          <a:blip r:embed="rId5">
            <a:alphaModFix/>
          </a:blip>
          <a:srcRect t="6613" b="16220"/>
          <a:stretch/>
        </p:blipFill>
        <p:spPr>
          <a:xfrm>
            <a:off x="5000821" y="1497513"/>
            <a:ext cx="1078850" cy="1083512"/>
          </a:xfrm>
          <a:prstGeom prst="rect">
            <a:avLst/>
          </a:prstGeom>
          <a:noFill/>
          <a:ln>
            <a:noFill/>
          </a:ln>
        </p:spPr>
      </p:pic>
      <p:pic>
        <p:nvPicPr>
          <p:cNvPr id="404" name="Google Shape;404;p34"/>
          <p:cNvPicPr preferRelativeResize="0"/>
          <p:nvPr/>
        </p:nvPicPr>
        <p:blipFill>
          <a:blip r:embed="rId6">
            <a:alphaModFix/>
          </a:blip>
          <a:stretch>
            <a:fillRect/>
          </a:stretch>
        </p:blipFill>
        <p:spPr>
          <a:xfrm>
            <a:off x="6937328" y="1492447"/>
            <a:ext cx="1099200" cy="109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5"/>
          <p:cNvSpPr/>
          <p:nvPr/>
        </p:nvSpPr>
        <p:spPr>
          <a:xfrm>
            <a:off x="2319600" y="817950"/>
            <a:ext cx="45048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0" name="Google Shape;410;p35"/>
          <p:cNvSpPr txBox="1">
            <a:spLocks noGrp="1"/>
          </p:cNvSpPr>
          <p:nvPr>
            <p:ph type="title" idx="4294967295"/>
          </p:nvPr>
        </p:nvSpPr>
        <p:spPr>
          <a:xfrm>
            <a:off x="0" y="893763"/>
            <a:ext cx="4362450" cy="7223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DESCRIPTION</a:t>
            </a:r>
            <a:endParaRPr/>
          </a:p>
        </p:txBody>
      </p:sp>
      <p:sp>
        <p:nvSpPr>
          <p:cNvPr id="411" name="Google Shape;411;p35"/>
          <p:cNvSpPr txBox="1">
            <a:spLocks noGrp="1"/>
          </p:cNvSpPr>
          <p:nvPr>
            <p:ph type="subTitle" idx="4294967295"/>
          </p:nvPr>
        </p:nvSpPr>
        <p:spPr>
          <a:xfrm>
            <a:off x="0" y="1614488"/>
            <a:ext cx="7356475" cy="2097087"/>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t>Our project is a social media focused study that aggregates data on various US Congressional members and compares those numbers to the number of votes each congressperson received.</a:t>
            </a:r>
            <a:endParaRPr/>
          </a:p>
          <a:p>
            <a:pPr marL="457200" lvl="0" indent="-317500" algn="l" rtl="0">
              <a:spcBef>
                <a:spcPts val="0"/>
              </a:spcBef>
              <a:spcAft>
                <a:spcPts val="0"/>
              </a:spcAft>
              <a:buClr>
                <a:schemeClr val="dk2"/>
              </a:buClr>
              <a:buSzPts val="1400"/>
              <a:buChar char="●"/>
            </a:pPr>
            <a:r>
              <a:rPr lang="en"/>
              <a:t>The objective of the study is to determine which members of Congress are “heavy hitters” (significant online presence) versus those who may not have online presence at all, and comparing those categories to each person’s votes.</a:t>
            </a:r>
            <a:endParaRPr/>
          </a:p>
          <a:p>
            <a:pPr marL="457200" lvl="0" indent="-317500" algn="l" rtl="0">
              <a:spcBef>
                <a:spcPts val="0"/>
              </a:spcBef>
              <a:spcAft>
                <a:spcPts val="0"/>
              </a:spcAft>
              <a:buClr>
                <a:schemeClr val="dk2"/>
              </a:buClr>
              <a:buSzPts val="1400"/>
              <a:buChar char="●"/>
            </a:pPr>
            <a:r>
              <a:rPr lang="en"/>
              <a:t>We will analyze data from October 2022, gather as many metrics as possible, and compare distributions after applying them to Congressional members.</a:t>
            </a:r>
            <a:endParaRPr/>
          </a:p>
        </p:txBody>
      </p:sp>
      <p:grpSp>
        <p:nvGrpSpPr>
          <p:cNvPr id="412" name="Google Shape;412;p35"/>
          <p:cNvGrpSpPr/>
          <p:nvPr/>
        </p:nvGrpSpPr>
        <p:grpSpPr>
          <a:xfrm>
            <a:off x="640895" y="3786907"/>
            <a:ext cx="1927901" cy="509092"/>
            <a:chOff x="640895" y="3786907"/>
            <a:chExt cx="1927901" cy="509092"/>
          </a:xfrm>
        </p:grpSpPr>
        <p:sp>
          <p:nvSpPr>
            <p:cNvPr id="413" name="Google Shape;413;p35"/>
            <p:cNvSpPr/>
            <p:nvPr/>
          </p:nvSpPr>
          <p:spPr>
            <a:xfrm flipH="1">
              <a:off x="640895" y="3786907"/>
              <a:ext cx="1082905" cy="324969"/>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872333" y="378690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5"/>
          <p:cNvSpPr/>
          <p:nvPr/>
        </p:nvSpPr>
        <p:spPr>
          <a:xfrm>
            <a:off x="7580300" y="1108898"/>
            <a:ext cx="1306861" cy="382507"/>
          </a:xfrm>
          <a:custGeom>
            <a:avLst/>
            <a:gdLst/>
            <a:ahLst/>
            <a:cxnLst/>
            <a:rect l="l" t="t" r="r" b="b"/>
            <a:pathLst>
              <a:path w="16481" h="4824" extrusionOk="0">
                <a:moveTo>
                  <a:pt x="6293" y="2648"/>
                </a:moveTo>
                <a:cubicBezTo>
                  <a:pt x="4850" y="1327"/>
                  <a:pt x="2447" y="2510"/>
                  <a:pt x="2319" y="4240"/>
                </a:cubicBezTo>
                <a:cubicBezTo>
                  <a:pt x="1492" y="3572"/>
                  <a:pt x="1" y="4198"/>
                  <a:pt x="1" y="4824"/>
                </a:cubicBezTo>
                <a:lnTo>
                  <a:pt x="16480" y="4824"/>
                </a:lnTo>
                <a:cubicBezTo>
                  <a:pt x="16480" y="3641"/>
                  <a:pt x="14305" y="2834"/>
                  <a:pt x="13562" y="3333"/>
                </a:cubicBezTo>
                <a:cubicBezTo>
                  <a:pt x="13573" y="1699"/>
                  <a:pt x="11281" y="733"/>
                  <a:pt x="9976" y="1884"/>
                </a:cubicBezTo>
                <a:cubicBezTo>
                  <a:pt x="9153" y="1"/>
                  <a:pt x="6017" y="791"/>
                  <a:pt x="6293" y="2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p:nvPr/>
        </p:nvSpPr>
        <p:spPr>
          <a:xfrm>
            <a:off x="7690593" y="238919"/>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TO DATE - Our Process</a:t>
            </a:r>
            <a:endParaRPr>
              <a:solidFill>
                <a:schemeClr val="dk2"/>
              </a:solidFill>
            </a:endParaRPr>
          </a:p>
        </p:txBody>
      </p:sp>
      <p:sp>
        <p:nvSpPr>
          <p:cNvPr id="423" name="Google Shape;423;p36"/>
          <p:cNvSpPr/>
          <p:nvPr/>
        </p:nvSpPr>
        <p:spPr>
          <a:xfrm>
            <a:off x="6690350" y="1007961"/>
            <a:ext cx="937958" cy="274598"/>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6"/>
          <p:cNvGrpSpPr/>
          <p:nvPr/>
        </p:nvGrpSpPr>
        <p:grpSpPr>
          <a:xfrm>
            <a:off x="1421643" y="2255051"/>
            <a:ext cx="6300716" cy="1457013"/>
            <a:chOff x="3512551" y="2358270"/>
            <a:chExt cx="1597383" cy="378533"/>
          </a:xfrm>
        </p:grpSpPr>
        <p:cxnSp>
          <p:nvCxnSpPr>
            <p:cNvPr id="425" name="Google Shape;425;p36"/>
            <p:cNvCxnSpPr>
              <a:stCxn id="426" idx="6"/>
              <a:endCxn id="42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8" name="Google Shape;428;p36"/>
            <p:cNvGrpSpPr/>
            <p:nvPr/>
          </p:nvGrpSpPr>
          <p:grpSpPr>
            <a:xfrm>
              <a:off x="3512551" y="2358270"/>
              <a:ext cx="225647" cy="307714"/>
              <a:chOff x="2182679" y="2004714"/>
              <a:chExt cx="792300" cy="1080458"/>
            </a:xfrm>
          </p:grpSpPr>
          <p:cxnSp>
            <p:nvCxnSpPr>
              <p:cNvPr id="429" name="Google Shape;429;p36"/>
              <p:cNvCxnSpPr>
                <a:stCxn id="43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 name="Google Shape;426;p3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283911" y="2393814"/>
                <a:ext cx="590100" cy="59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6"/>
            <p:cNvGrpSpPr/>
            <p:nvPr/>
          </p:nvGrpSpPr>
          <p:grpSpPr>
            <a:xfrm>
              <a:off x="3969644" y="2440153"/>
              <a:ext cx="225853" cy="296651"/>
              <a:chOff x="3775710" y="1729289"/>
              <a:chExt cx="136500" cy="179289"/>
            </a:xfrm>
          </p:grpSpPr>
          <p:cxnSp>
            <p:nvCxnSpPr>
              <p:cNvPr id="432" name="Google Shape;432;p3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3" name="Google Shape;433;p3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3793133" y="1746713"/>
                <a:ext cx="101700" cy="101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6"/>
            <p:cNvGrpSpPr/>
            <p:nvPr/>
          </p:nvGrpSpPr>
          <p:grpSpPr>
            <a:xfrm>
              <a:off x="4427051" y="2358270"/>
              <a:ext cx="225647" cy="307714"/>
              <a:chOff x="5393704" y="2004714"/>
              <a:chExt cx="792300" cy="1080458"/>
            </a:xfrm>
          </p:grpSpPr>
          <p:cxnSp>
            <p:nvCxnSpPr>
              <p:cNvPr id="436" name="Google Shape;436;p36"/>
              <p:cNvCxnSpPr>
                <a:stCxn id="43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8" name="Google Shape;438;p3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494936" y="2393814"/>
                <a:ext cx="590100" cy="59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36"/>
            <p:cNvGrpSpPr/>
            <p:nvPr/>
          </p:nvGrpSpPr>
          <p:grpSpPr>
            <a:xfrm>
              <a:off x="4884287" y="2440252"/>
              <a:ext cx="225647" cy="296532"/>
              <a:chOff x="6999166" y="2292572"/>
              <a:chExt cx="792300" cy="1041192"/>
            </a:xfrm>
          </p:grpSpPr>
          <p:cxnSp>
            <p:nvCxnSpPr>
              <p:cNvPr id="440" name="Google Shape;440;p3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7" name="Google Shape;427;p3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7100398" y="2393814"/>
                <a:ext cx="590100" cy="59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36"/>
          <p:cNvSpPr txBox="1"/>
          <p:nvPr/>
        </p:nvSpPr>
        <p:spPr>
          <a:xfrm>
            <a:off x="1731100" y="2698863"/>
            <a:ext cx="591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6"/>
                </a:solidFill>
                <a:latin typeface="Actor"/>
                <a:ea typeface="Actor"/>
                <a:cs typeface="Actor"/>
                <a:sym typeface="Actor"/>
              </a:rPr>
              <a:t>1</a:t>
            </a:r>
            <a:endParaRPr sz="2500">
              <a:solidFill>
                <a:schemeClr val="accent6"/>
              </a:solidFill>
              <a:latin typeface="Actor"/>
              <a:ea typeface="Actor"/>
              <a:cs typeface="Actor"/>
              <a:sym typeface="Actor"/>
            </a:endParaRPr>
          </a:p>
        </p:txBody>
      </p:sp>
      <p:sp>
        <p:nvSpPr>
          <p:cNvPr id="443" name="Google Shape;443;p36"/>
          <p:cNvSpPr txBox="1"/>
          <p:nvPr/>
        </p:nvSpPr>
        <p:spPr>
          <a:xfrm>
            <a:off x="3499100" y="2698863"/>
            <a:ext cx="591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6"/>
                </a:solidFill>
                <a:latin typeface="Actor"/>
                <a:ea typeface="Actor"/>
                <a:cs typeface="Actor"/>
                <a:sym typeface="Actor"/>
              </a:rPr>
              <a:t>2</a:t>
            </a:r>
            <a:endParaRPr sz="2500">
              <a:solidFill>
                <a:schemeClr val="accent6"/>
              </a:solidFill>
              <a:latin typeface="Actor"/>
              <a:ea typeface="Actor"/>
              <a:cs typeface="Actor"/>
              <a:sym typeface="Actor"/>
            </a:endParaRPr>
          </a:p>
        </p:txBody>
      </p:sp>
      <p:sp>
        <p:nvSpPr>
          <p:cNvPr id="444" name="Google Shape;444;p36"/>
          <p:cNvSpPr txBox="1"/>
          <p:nvPr/>
        </p:nvSpPr>
        <p:spPr>
          <a:xfrm>
            <a:off x="5310900" y="2662363"/>
            <a:ext cx="591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6"/>
                </a:solidFill>
                <a:latin typeface="Actor"/>
                <a:ea typeface="Actor"/>
                <a:cs typeface="Actor"/>
                <a:sym typeface="Actor"/>
              </a:rPr>
              <a:t>3</a:t>
            </a:r>
            <a:endParaRPr sz="2500">
              <a:solidFill>
                <a:schemeClr val="accent6"/>
              </a:solidFill>
              <a:latin typeface="Actor"/>
              <a:ea typeface="Actor"/>
              <a:cs typeface="Actor"/>
              <a:sym typeface="Actor"/>
            </a:endParaRPr>
          </a:p>
        </p:txBody>
      </p:sp>
      <p:sp>
        <p:nvSpPr>
          <p:cNvPr id="445" name="Google Shape;445;p36"/>
          <p:cNvSpPr txBox="1"/>
          <p:nvPr/>
        </p:nvSpPr>
        <p:spPr>
          <a:xfrm>
            <a:off x="7099600" y="2662375"/>
            <a:ext cx="591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accent6"/>
                </a:solidFill>
                <a:latin typeface="Actor"/>
                <a:ea typeface="Actor"/>
                <a:cs typeface="Actor"/>
                <a:sym typeface="Actor"/>
              </a:rPr>
              <a:t>4</a:t>
            </a:r>
            <a:endParaRPr sz="2500">
              <a:solidFill>
                <a:schemeClr val="accent6"/>
              </a:solidFill>
              <a:latin typeface="Actor"/>
              <a:ea typeface="Actor"/>
              <a:cs typeface="Actor"/>
              <a:sym typeface="Actor"/>
            </a:endParaRPr>
          </a:p>
        </p:txBody>
      </p:sp>
      <p:sp>
        <p:nvSpPr>
          <p:cNvPr id="446" name="Google Shape;446;p36"/>
          <p:cNvSpPr txBox="1"/>
          <p:nvPr/>
        </p:nvSpPr>
        <p:spPr>
          <a:xfrm>
            <a:off x="918000" y="1569300"/>
            <a:ext cx="216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ctor"/>
                <a:ea typeface="Actor"/>
                <a:cs typeface="Actor"/>
                <a:sym typeface="Actor"/>
              </a:rPr>
              <a:t>Collect and clean data on Congress demographics</a:t>
            </a:r>
            <a:endParaRPr>
              <a:solidFill>
                <a:schemeClr val="dk1"/>
              </a:solidFill>
              <a:latin typeface="Actor"/>
              <a:ea typeface="Actor"/>
              <a:cs typeface="Actor"/>
              <a:sym typeface="Actor"/>
            </a:endParaRPr>
          </a:p>
          <a:p>
            <a:pPr marL="0" lvl="0" indent="0" algn="l" rtl="0">
              <a:spcBef>
                <a:spcPts val="0"/>
              </a:spcBef>
              <a:spcAft>
                <a:spcPts val="0"/>
              </a:spcAft>
              <a:buNone/>
            </a:pPr>
            <a:endParaRPr>
              <a:solidFill>
                <a:schemeClr val="dk1"/>
              </a:solidFill>
              <a:latin typeface="Actor"/>
              <a:ea typeface="Actor"/>
              <a:cs typeface="Actor"/>
              <a:sym typeface="Actor"/>
            </a:endParaRPr>
          </a:p>
        </p:txBody>
      </p:sp>
      <p:sp>
        <p:nvSpPr>
          <p:cNvPr id="447" name="Google Shape;447;p36"/>
          <p:cNvSpPr txBox="1"/>
          <p:nvPr/>
        </p:nvSpPr>
        <p:spPr>
          <a:xfrm>
            <a:off x="2424250" y="3712075"/>
            <a:ext cx="253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ctor"/>
                <a:ea typeface="Actor"/>
                <a:cs typeface="Actor"/>
                <a:sym typeface="Actor"/>
              </a:rPr>
              <a:t>Collect and clean data on Congress Twitter usernames</a:t>
            </a:r>
            <a:endParaRPr>
              <a:solidFill>
                <a:schemeClr val="dk1"/>
              </a:solidFill>
            </a:endParaRPr>
          </a:p>
        </p:txBody>
      </p:sp>
      <p:sp>
        <p:nvSpPr>
          <p:cNvPr id="448" name="Google Shape;448;p36"/>
          <p:cNvSpPr txBox="1"/>
          <p:nvPr/>
        </p:nvSpPr>
        <p:spPr>
          <a:xfrm>
            <a:off x="4571100" y="1784850"/>
            <a:ext cx="207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ctor"/>
                <a:ea typeface="Actor"/>
                <a:cs typeface="Actor"/>
                <a:sym typeface="Actor"/>
              </a:rPr>
              <a:t>Sign up for Twitter API</a:t>
            </a:r>
            <a:endParaRPr>
              <a:solidFill>
                <a:schemeClr val="dk1"/>
              </a:solidFill>
              <a:latin typeface="Actor"/>
              <a:ea typeface="Actor"/>
              <a:cs typeface="Actor"/>
              <a:sym typeface="Actor"/>
            </a:endParaRPr>
          </a:p>
        </p:txBody>
      </p:sp>
      <p:sp>
        <p:nvSpPr>
          <p:cNvPr id="449" name="Google Shape;449;p36"/>
          <p:cNvSpPr txBox="1"/>
          <p:nvPr/>
        </p:nvSpPr>
        <p:spPr>
          <a:xfrm>
            <a:off x="6405650" y="3742700"/>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ctor"/>
                <a:ea typeface="Actor"/>
                <a:cs typeface="Actor"/>
                <a:sym typeface="Actor"/>
              </a:rPr>
              <a:t>Scrape Twitter data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7"/>
          <p:cNvSpPr/>
          <p:nvPr/>
        </p:nvSpPr>
        <p:spPr>
          <a:xfrm>
            <a:off x="7690593" y="238919"/>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TO DATE - Average Twitter mentions</a:t>
            </a:r>
            <a:endParaRPr>
              <a:solidFill>
                <a:schemeClr val="dk2"/>
              </a:solidFill>
            </a:endParaRPr>
          </a:p>
        </p:txBody>
      </p:sp>
      <p:sp>
        <p:nvSpPr>
          <p:cNvPr id="457" name="Google Shape;457;p37"/>
          <p:cNvSpPr/>
          <p:nvPr/>
        </p:nvSpPr>
        <p:spPr>
          <a:xfrm>
            <a:off x="6690350" y="1007961"/>
            <a:ext cx="937958" cy="274598"/>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txBox="1"/>
          <p:nvPr/>
        </p:nvSpPr>
        <p:spPr>
          <a:xfrm>
            <a:off x="1368775" y="1411100"/>
            <a:ext cx="24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ctor"/>
                <a:ea typeface="Actor"/>
                <a:cs typeface="Actor"/>
                <a:sym typeface="Actor"/>
              </a:rPr>
              <a:t>House of Representatives</a:t>
            </a:r>
            <a:endParaRPr>
              <a:latin typeface="Actor"/>
              <a:ea typeface="Actor"/>
              <a:cs typeface="Actor"/>
              <a:sym typeface="Actor"/>
            </a:endParaRPr>
          </a:p>
        </p:txBody>
      </p:sp>
      <p:sp>
        <p:nvSpPr>
          <p:cNvPr id="459" name="Google Shape;459;p37"/>
          <p:cNvSpPr txBox="1"/>
          <p:nvPr/>
        </p:nvSpPr>
        <p:spPr>
          <a:xfrm>
            <a:off x="6427600" y="1411100"/>
            <a:ext cx="163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ctor"/>
                <a:ea typeface="Actor"/>
                <a:cs typeface="Actor"/>
                <a:sym typeface="Actor"/>
              </a:rPr>
              <a:t>Senate</a:t>
            </a:r>
            <a:endParaRPr>
              <a:latin typeface="Actor"/>
              <a:ea typeface="Actor"/>
              <a:cs typeface="Actor"/>
              <a:sym typeface="Actor"/>
            </a:endParaRPr>
          </a:p>
        </p:txBody>
      </p:sp>
      <p:pic>
        <p:nvPicPr>
          <p:cNvPr id="460" name="Google Shape;460;p37"/>
          <p:cNvPicPr preferRelativeResize="0"/>
          <p:nvPr/>
        </p:nvPicPr>
        <p:blipFill>
          <a:blip r:embed="rId3">
            <a:alphaModFix/>
          </a:blip>
          <a:stretch>
            <a:fillRect/>
          </a:stretch>
        </p:blipFill>
        <p:spPr>
          <a:xfrm>
            <a:off x="307625" y="1766150"/>
            <a:ext cx="4005248" cy="3027400"/>
          </a:xfrm>
          <a:prstGeom prst="rect">
            <a:avLst/>
          </a:prstGeom>
          <a:noFill/>
          <a:ln>
            <a:noFill/>
          </a:ln>
        </p:spPr>
      </p:pic>
      <p:pic>
        <p:nvPicPr>
          <p:cNvPr id="461" name="Google Shape;461;p37"/>
          <p:cNvPicPr preferRelativeResize="0"/>
          <p:nvPr/>
        </p:nvPicPr>
        <p:blipFill>
          <a:blip r:embed="rId4">
            <a:alphaModFix/>
          </a:blip>
          <a:stretch>
            <a:fillRect/>
          </a:stretch>
        </p:blipFill>
        <p:spPr>
          <a:xfrm>
            <a:off x="4741468" y="1766150"/>
            <a:ext cx="3984650" cy="302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38"/>
          <p:cNvPicPr preferRelativeResize="0"/>
          <p:nvPr/>
        </p:nvPicPr>
        <p:blipFill>
          <a:blip r:embed="rId3">
            <a:alphaModFix/>
          </a:blip>
          <a:stretch>
            <a:fillRect/>
          </a:stretch>
        </p:blipFill>
        <p:spPr>
          <a:xfrm>
            <a:off x="427837" y="1499457"/>
            <a:ext cx="3756573" cy="2362854"/>
          </a:xfrm>
          <a:prstGeom prst="rect">
            <a:avLst/>
          </a:prstGeom>
          <a:noFill/>
          <a:ln>
            <a:noFill/>
          </a:ln>
        </p:spPr>
      </p:pic>
      <p:pic>
        <p:nvPicPr>
          <p:cNvPr id="467" name="Google Shape;467;p38"/>
          <p:cNvPicPr preferRelativeResize="0"/>
          <p:nvPr/>
        </p:nvPicPr>
        <p:blipFill>
          <a:blip r:embed="rId4">
            <a:alphaModFix/>
          </a:blip>
          <a:stretch>
            <a:fillRect/>
          </a:stretch>
        </p:blipFill>
        <p:spPr>
          <a:xfrm>
            <a:off x="4847812" y="1499460"/>
            <a:ext cx="3805523" cy="2454425"/>
          </a:xfrm>
          <a:prstGeom prst="rect">
            <a:avLst/>
          </a:prstGeom>
          <a:noFill/>
          <a:ln>
            <a:noFill/>
          </a:ln>
        </p:spPr>
      </p:pic>
      <p:sp>
        <p:nvSpPr>
          <p:cNvPr id="468" name="Google Shape;468;p38"/>
          <p:cNvSpPr/>
          <p:nvPr/>
        </p:nvSpPr>
        <p:spPr>
          <a:xfrm>
            <a:off x="7690593" y="238919"/>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TO DATE - Average Twitter mentions</a:t>
            </a:r>
            <a:endParaRPr>
              <a:solidFill>
                <a:schemeClr val="dk2"/>
              </a:solidFill>
            </a:endParaRPr>
          </a:p>
        </p:txBody>
      </p:sp>
      <p:sp>
        <p:nvSpPr>
          <p:cNvPr id="472" name="Google Shape;472;p38"/>
          <p:cNvSpPr txBox="1">
            <a:spLocks noGrp="1"/>
          </p:cNvSpPr>
          <p:nvPr>
            <p:ph type="title" idx="4294967295"/>
          </p:nvPr>
        </p:nvSpPr>
        <p:spPr>
          <a:xfrm>
            <a:off x="0" y="3862388"/>
            <a:ext cx="4252913" cy="938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ctor"/>
                <a:ea typeface="Actor"/>
                <a:cs typeface="Actor"/>
                <a:sym typeface="Actor"/>
              </a:rPr>
              <a:t>House of Representatives:</a:t>
            </a:r>
            <a:endParaRPr sz="1400">
              <a:latin typeface="Actor"/>
              <a:ea typeface="Actor"/>
              <a:cs typeface="Actor"/>
              <a:sym typeface="Actor"/>
            </a:endParaRPr>
          </a:p>
          <a:p>
            <a:pPr marL="457200" lvl="0" indent="-317500" algn="l" rtl="0">
              <a:spcBef>
                <a:spcPts val="0"/>
              </a:spcBef>
              <a:spcAft>
                <a:spcPts val="0"/>
              </a:spcAft>
              <a:buSzPts val="1400"/>
              <a:buFont typeface="Actor"/>
              <a:buChar char="●"/>
            </a:pPr>
            <a:r>
              <a:rPr lang="en" sz="1400">
                <a:latin typeface="Actor"/>
                <a:ea typeface="Actor"/>
                <a:cs typeface="Actor"/>
                <a:sym typeface="Actor"/>
              </a:rPr>
              <a:t>Republicans have more mentions than Democrats.</a:t>
            </a:r>
            <a:endParaRPr sz="1400">
              <a:latin typeface="Actor"/>
              <a:ea typeface="Actor"/>
              <a:cs typeface="Actor"/>
              <a:sym typeface="Actor"/>
            </a:endParaRPr>
          </a:p>
          <a:p>
            <a:pPr marL="457200" lvl="0" indent="-317500" algn="l" rtl="0">
              <a:spcBef>
                <a:spcPts val="0"/>
              </a:spcBef>
              <a:spcAft>
                <a:spcPts val="0"/>
              </a:spcAft>
              <a:buSzPts val="1400"/>
              <a:buFont typeface="Actor"/>
              <a:buChar char="●"/>
            </a:pPr>
            <a:r>
              <a:rPr lang="en" sz="1400">
                <a:latin typeface="Actor"/>
                <a:ea typeface="Actor"/>
                <a:cs typeface="Actor"/>
                <a:sym typeface="Actor"/>
              </a:rPr>
              <a:t>Republicans have much more mentions than Democrats in south and midwest.</a:t>
            </a:r>
            <a:endParaRPr sz="1400">
              <a:latin typeface="Actor"/>
              <a:ea typeface="Actor"/>
              <a:cs typeface="Actor"/>
              <a:sym typeface="Actor"/>
            </a:endParaRPr>
          </a:p>
        </p:txBody>
      </p:sp>
      <p:sp>
        <p:nvSpPr>
          <p:cNvPr id="473" name="Google Shape;473;p38"/>
          <p:cNvSpPr txBox="1">
            <a:spLocks noGrp="1"/>
          </p:cNvSpPr>
          <p:nvPr>
            <p:ph type="title" idx="4294967295"/>
          </p:nvPr>
        </p:nvSpPr>
        <p:spPr>
          <a:xfrm>
            <a:off x="4891088" y="3862388"/>
            <a:ext cx="4252912" cy="9382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ctor"/>
                <a:ea typeface="Actor"/>
                <a:cs typeface="Actor"/>
                <a:sym typeface="Actor"/>
              </a:rPr>
              <a:t>Senate:</a:t>
            </a:r>
            <a:endParaRPr sz="1400">
              <a:latin typeface="Actor"/>
              <a:ea typeface="Actor"/>
              <a:cs typeface="Actor"/>
              <a:sym typeface="Actor"/>
            </a:endParaRPr>
          </a:p>
          <a:p>
            <a:pPr marL="457200" lvl="0" indent="-317500" algn="l" rtl="0">
              <a:spcBef>
                <a:spcPts val="0"/>
              </a:spcBef>
              <a:spcAft>
                <a:spcPts val="0"/>
              </a:spcAft>
              <a:buSzPts val="1400"/>
              <a:buFont typeface="Actor"/>
              <a:buChar char="●"/>
            </a:pPr>
            <a:r>
              <a:rPr lang="en" sz="1400">
                <a:latin typeface="Actor"/>
                <a:ea typeface="Actor"/>
                <a:cs typeface="Actor"/>
                <a:sym typeface="Actor"/>
              </a:rPr>
              <a:t>More mentions of Democrats in west and east area</a:t>
            </a:r>
            <a:endParaRPr sz="1400">
              <a:latin typeface="Actor"/>
              <a:ea typeface="Actor"/>
              <a:cs typeface="Actor"/>
              <a:sym typeface="Actor"/>
            </a:endParaRPr>
          </a:p>
          <a:p>
            <a:pPr marL="457200" lvl="0" indent="-317500" algn="l" rtl="0">
              <a:spcBef>
                <a:spcPts val="0"/>
              </a:spcBef>
              <a:spcAft>
                <a:spcPts val="0"/>
              </a:spcAft>
              <a:buSzPts val="1400"/>
              <a:buFont typeface="Actor"/>
              <a:buChar char="●"/>
            </a:pPr>
            <a:r>
              <a:rPr lang="en" sz="1400">
                <a:latin typeface="Actor"/>
                <a:ea typeface="Actor"/>
                <a:cs typeface="Actor"/>
                <a:sym typeface="Actor"/>
              </a:rPr>
              <a:t>More mentions of Republicans in the mid of United States</a:t>
            </a:r>
            <a:endParaRPr sz="1400">
              <a:latin typeface="Actor"/>
              <a:ea typeface="Actor"/>
              <a:cs typeface="Actor"/>
              <a:sym typeface="Actor"/>
            </a:endParaRPr>
          </a:p>
        </p:txBody>
      </p:sp>
      <p:sp>
        <p:nvSpPr>
          <p:cNvPr id="471" name="Google Shape;471;p38"/>
          <p:cNvSpPr/>
          <p:nvPr/>
        </p:nvSpPr>
        <p:spPr>
          <a:xfrm>
            <a:off x="6690350" y="1007961"/>
            <a:ext cx="937958" cy="274598"/>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txBox="1"/>
          <p:nvPr/>
        </p:nvSpPr>
        <p:spPr>
          <a:xfrm>
            <a:off x="326150" y="2018675"/>
            <a:ext cx="296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ctor"/>
              <a:ea typeface="Actor"/>
              <a:cs typeface="Actor"/>
              <a:sym typeface="Actor"/>
            </a:endParaRPr>
          </a:p>
        </p:txBody>
      </p:sp>
      <p:sp>
        <p:nvSpPr>
          <p:cNvPr id="475" name="Google Shape;475;p38"/>
          <p:cNvSpPr txBox="1"/>
          <p:nvPr/>
        </p:nvSpPr>
        <p:spPr>
          <a:xfrm>
            <a:off x="287600" y="3039200"/>
            <a:ext cx="296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ctor"/>
              <a:ea typeface="Actor"/>
              <a:cs typeface="Actor"/>
              <a:sym typeface="Actor"/>
            </a:endParaRPr>
          </a:p>
        </p:txBody>
      </p:sp>
      <p:sp>
        <p:nvSpPr>
          <p:cNvPr id="476" name="Google Shape;476;p38"/>
          <p:cNvSpPr txBox="1"/>
          <p:nvPr/>
        </p:nvSpPr>
        <p:spPr>
          <a:xfrm rot="-5400000">
            <a:off x="180925" y="1995301"/>
            <a:ext cx="781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ctor"/>
                <a:ea typeface="Actor"/>
                <a:cs typeface="Actor"/>
                <a:sym typeface="Actor"/>
              </a:rPr>
              <a:t>Democrat</a:t>
            </a:r>
            <a:endParaRPr sz="800">
              <a:latin typeface="Actor"/>
              <a:ea typeface="Actor"/>
              <a:cs typeface="Actor"/>
              <a:sym typeface="Actor"/>
            </a:endParaRPr>
          </a:p>
        </p:txBody>
      </p:sp>
      <p:sp>
        <p:nvSpPr>
          <p:cNvPr id="477" name="Google Shape;477;p38"/>
          <p:cNvSpPr txBox="1"/>
          <p:nvPr/>
        </p:nvSpPr>
        <p:spPr>
          <a:xfrm rot="-5400000">
            <a:off x="200575" y="3100000"/>
            <a:ext cx="74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ctor"/>
                <a:ea typeface="Actor"/>
                <a:cs typeface="Actor"/>
                <a:sym typeface="Actor"/>
              </a:rPr>
              <a:t>Republican</a:t>
            </a:r>
            <a:endParaRPr sz="800">
              <a:latin typeface="Actor"/>
              <a:ea typeface="Actor"/>
              <a:cs typeface="Actor"/>
              <a:sym typeface="Actor"/>
            </a:endParaRPr>
          </a:p>
        </p:txBody>
      </p:sp>
      <p:sp>
        <p:nvSpPr>
          <p:cNvPr id="478" name="Google Shape;478;p38"/>
          <p:cNvSpPr txBox="1"/>
          <p:nvPr/>
        </p:nvSpPr>
        <p:spPr>
          <a:xfrm>
            <a:off x="4697100" y="3053788"/>
            <a:ext cx="296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ctor"/>
              <a:ea typeface="Actor"/>
              <a:cs typeface="Actor"/>
              <a:sym typeface="Actor"/>
            </a:endParaRPr>
          </a:p>
        </p:txBody>
      </p:sp>
      <p:sp>
        <p:nvSpPr>
          <p:cNvPr id="479" name="Google Shape;479;p38"/>
          <p:cNvSpPr txBox="1"/>
          <p:nvPr/>
        </p:nvSpPr>
        <p:spPr>
          <a:xfrm>
            <a:off x="4697100" y="2018675"/>
            <a:ext cx="296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ctor"/>
              <a:ea typeface="Actor"/>
              <a:cs typeface="Actor"/>
              <a:sym typeface="Actor"/>
            </a:endParaRPr>
          </a:p>
        </p:txBody>
      </p:sp>
      <p:sp>
        <p:nvSpPr>
          <p:cNvPr id="480" name="Google Shape;480;p38"/>
          <p:cNvSpPr txBox="1"/>
          <p:nvPr/>
        </p:nvSpPr>
        <p:spPr>
          <a:xfrm rot="-5400000">
            <a:off x="4600525" y="1995301"/>
            <a:ext cx="781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ctor"/>
                <a:ea typeface="Actor"/>
                <a:cs typeface="Actor"/>
                <a:sym typeface="Actor"/>
              </a:rPr>
              <a:t>Democrat</a:t>
            </a:r>
            <a:endParaRPr sz="800">
              <a:latin typeface="Actor"/>
              <a:ea typeface="Actor"/>
              <a:cs typeface="Actor"/>
              <a:sym typeface="Actor"/>
            </a:endParaRPr>
          </a:p>
        </p:txBody>
      </p:sp>
      <p:sp>
        <p:nvSpPr>
          <p:cNvPr id="481" name="Google Shape;481;p38"/>
          <p:cNvSpPr txBox="1"/>
          <p:nvPr/>
        </p:nvSpPr>
        <p:spPr>
          <a:xfrm rot="-5400000">
            <a:off x="4620175" y="3100000"/>
            <a:ext cx="74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ctor"/>
                <a:ea typeface="Actor"/>
                <a:cs typeface="Actor"/>
                <a:sym typeface="Actor"/>
              </a:rPr>
              <a:t>Republican</a:t>
            </a:r>
            <a:endParaRPr sz="800">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p:nvPr/>
        </p:nvSpPr>
        <p:spPr>
          <a:xfrm>
            <a:off x="7690593" y="238919"/>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a:t>
            </a:r>
            <a:endParaRPr>
              <a:solidFill>
                <a:schemeClr val="dk2"/>
              </a:solidFill>
            </a:endParaRPr>
          </a:p>
        </p:txBody>
      </p:sp>
      <p:sp>
        <p:nvSpPr>
          <p:cNvPr id="489" name="Google Shape;489;p39"/>
          <p:cNvSpPr/>
          <p:nvPr/>
        </p:nvSpPr>
        <p:spPr>
          <a:xfrm>
            <a:off x="6690350" y="1007961"/>
            <a:ext cx="937958" cy="274598"/>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p:nvPr/>
        </p:nvSpPr>
        <p:spPr>
          <a:xfrm>
            <a:off x="627525" y="1593775"/>
            <a:ext cx="74796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Actor"/>
              <a:ea typeface="Actor"/>
              <a:cs typeface="Actor"/>
              <a:sym typeface="Actor"/>
            </a:endParaRPr>
          </a:p>
        </p:txBody>
      </p:sp>
      <p:sp>
        <p:nvSpPr>
          <p:cNvPr id="491" name="Google Shape;491;p39"/>
          <p:cNvSpPr txBox="1"/>
          <p:nvPr/>
        </p:nvSpPr>
        <p:spPr>
          <a:xfrm>
            <a:off x="627525" y="1725150"/>
            <a:ext cx="7802400" cy="1693200"/>
          </a:xfrm>
          <a:prstGeom prst="rect">
            <a:avLst/>
          </a:prstGeom>
          <a:noFill/>
          <a:ln>
            <a:noFill/>
          </a:ln>
        </p:spPr>
        <p:txBody>
          <a:bodyPr spcFirstLastPara="1" wrap="square" lIns="91425" tIns="91425" rIns="91425" bIns="91425" anchor="t" anchorCtr="0">
            <a:spAutoFit/>
          </a:bodyPr>
          <a:lstStyle/>
          <a:p>
            <a:pPr marL="342900" lvl="0" indent="-203200" algn="l" rtl="0">
              <a:spcBef>
                <a:spcPts val="0"/>
              </a:spcBef>
              <a:spcAft>
                <a:spcPts val="0"/>
              </a:spcAft>
              <a:buClr>
                <a:schemeClr val="dk2"/>
              </a:buClr>
              <a:buSzPts val="1400"/>
              <a:buFont typeface="Actor"/>
              <a:buChar char="●"/>
            </a:pPr>
            <a:r>
              <a:rPr lang="en">
                <a:solidFill>
                  <a:schemeClr val="dk1"/>
                </a:solidFill>
                <a:latin typeface="Actor"/>
                <a:ea typeface="Actor"/>
                <a:cs typeface="Actor"/>
                <a:sym typeface="Actor"/>
              </a:rPr>
              <a:t>Obtaining elevated access to the Twitter API would allow for a larger time period to be looked at and allow for larger endpoint connections to the API, gaining further beneficial statistics</a:t>
            </a:r>
            <a:endParaRPr>
              <a:solidFill>
                <a:schemeClr val="dk1"/>
              </a:solidFill>
              <a:latin typeface="Actor"/>
              <a:ea typeface="Actor"/>
              <a:cs typeface="Actor"/>
              <a:sym typeface="Actor"/>
            </a:endParaRPr>
          </a:p>
          <a:p>
            <a:pPr marL="0" lvl="0" indent="0" algn="l" rtl="0">
              <a:spcBef>
                <a:spcPts val="0"/>
              </a:spcBef>
              <a:spcAft>
                <a:spcPts val="0"/>
              </a:spcAft>
              <a:buNone/>
            </a:pPr>
            <a:endParaRPr>
              <a:solidFill>
                <a:schemeClr val="dk1"/>
              </a:solidFill>
              <a:latin typeface="Actor"/>
              <a:ea typeface="Actor"/>
              <a:cs typeface="Actor"/>
              <a:sym typeface="Actor"/>
            </a:endParaRPr>
          </a:p>
          <a:p>
            <a:pPr marL="342900" lvl="0" indent="-203200" algn="l" rtl="0">
              <a:spcBef>
                <a:spcPts val="0"/>
              </a:spcBef>
              <a:spcAft>
                <a:spcPts val="0"/>
              </a:spcAft>
              <a:buClr>
                <a:schemeClr val="dk2"/>
              </a:buClr>
              <a:buSzPts val="1400"/>
              <a:buFont typeface="Actor"/>
              <a:buChar char="●"/>
            </a:pPr>
            <a:r>
              <a:rPr lang="en">
                <a:solidFill>
                  <a:schemeClr val="dk1"/>
                </a:solidFill>
                <a:latin typeface="Actor"/>
                <a:ea typeface="Actor"/>
                <a:cs typeface="Actor"/>
                <a:sym typeface="Actor"/>
              </a:rPr>
              <a:t>If we could find the positive and negative feedback from the public to each member’s Tweets, we may see a further and more accurate connection between vote and online presence because the amount of mentions does not always from the supporters.</a:t>
            </a:r>
            <a:endParaRPr>
              <a:solidFill>
                <a:schemeClr val="dk1"/>
              </a:solidFill>
              <a:latin typeface="Actor"/>
              <a:ea typeface="Actor"/>
              <a:cs typeface="Actor"/>
              <a:sym typeface="Actor"/>
            </a:endParaRPr>
          </a:p>
          <a:p>
            <a:pPr marL="914400" lvl="1" indent="-317500" algn="l" rtl="0">
              <a:spcBef>
                <a:spcPts val="0"/>
              </a:spcBef>
              <a:spcAft>
                <a:spcPts val="0"/>
              </a:spcAft>
              <a:buClr>
                <a:schemeClr val="dk1"/>
              </a:buClr>
              <a:buSzPts val="1400"/>
              <a:buFont typeface="Actor"/>
              <a:buChar char="○"/>
            </a:pPr>
            <a:r>
              <a:rPr lang="en">
                <a:solidFill>
                  <a:schemeClr val="dk1"/>
                </a:solidFill>
                <a:latin typeface="Actor"/>
                <a:ea typeface="Actor"/>
                <a:cs typeface="Actor"/>
                <a:sym typeface="Actor"/>
              </a:rPr>
              <a:t>Resources for tweet sentiment collection can be found </a:t>
            </a:r>
            <a:r>
              <a:rPr lang="en" u="sng">
                <a:solidFill>
                  <a:schemeClr val="hlink"/>
                </a:solidFill>
                <a:latin typeface="Actor"/>
                <a:ea typeface="Actor"/>
                <a:cs typeface="Actor"/>
                <a:sym typeface="Actor"/>
                <a:hlinkClick r:id="rId3"/>
              </a:rPr>
              <a:t>here</a:t>
            </a:r>
            <a:r>
              <a:rPr lang="en">
                <a:solidFill>
                  <a:schemeClr val="dk1"/>
                </a:solidFill>
                <a:latin typeface="Actor"/>
                <a:ea typeface="Actor"/>
                <a:cs typeface="Actor"/>
                <a:sym typeface="Actor"/>
              </a:rPr>
              <a:t>.</a:t>
            </a:r>
            <a:endParaRPr>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p:nvPr/>
        </p:nvSpPr>
        <p:spPr>
          <a:xfrm>
            <a:off x="7690593" y="238919"/>
            <a:ext cx="1306891" cy="392185"/>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NEXT?</a:t>
            </a:r>
            <a:endParaRPr>
              <a:solidFill>
                <a:schemeClr val="dk2"/>
              </a:solidFill>
            </a:endParaRPr>
          </a:p>
        </p:txBody>
      </p:sp>
      <p:sp>
        <p:nvSpPr>
          <p:cNvPr id="499" name="Google Shape;499;p40"/>
          <p:cNvSpPr/>
          <p:nvPr/>
        </p:nvSpPr>
        <p:spPr>
          <a:xfrm>
            <a:off x="6690350" y="1007961"/>
            <a:ext cx="937958" cy="274598"/>
          </a:xfrm>
          <a:custGeom>
            <a:avLst/>
            <a:gdLst/>
            <a:ahLst/>
            <a:cxnLst/>
            <a:rect l="l" t="t" r="r" b="b"/>
            <a:pathLst>
              <a:path w="15446" h="4522" extrusionOk="0">
                <a:moveTo>
                  <a:pt x="5900" y="2484"/>
                </a:moveTo>
                <a:cubicBezTo>
                  <a:pt x="4547" y="1248"/>
                  <a:pt x="2292" y="2351"/>
                  <a:pt x="2170" y="3975"/>
                </a:cubicBezTo>
                <a:cubicBezTo>
                  <a:pt x="1395" y="3349"/>
                  <a:pt x="0" y="3938"/>
                  <a:pt x="0" y="4521"/>
                </a:cubicBezTo>
                <a:lnTo>
                  <a:pt x="15445" y="4521"/>
                </a:lnTo>
                <a:cubicBezTo>
                  <a:pt x="15445" y="3418"/>
                  <a:pt x="13408" y="2659"/>
                  <a:pt x="12713" y="3126"/>
                </a:cubicBezTo>
                <a:cubicBezTo>
                  <a:pt x="12723" y="1592"/>
                  <a:pt x="10574" y="685"/>
                  <a:pt x="9349" y="1768"/>
                </a:cubicBezTo>
                <a:cubicBezTo>
                  <a:pt x="8579" y="1"/>
                  <a:pt x="5640" y="744"/>
                  <a:pt x="5900" y="24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txBox="1"/>
          <p:nvPr/>
        </p:nvSpPr>
        <p:spPr>
          <a:xfrm>
            <a:off x="682225" y="3251075"/>
            <a:ext cx="77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ctor"/>
              <a:ea typeface="Actor"/>
              <a:cs typeface="Actor"/>
              <a:sym typeface="Actor"/>
            </a:endParaRPr>
          </a:p>
        </p:txBody>
      </p:sp>
      <p:grpSp>
        <p:nvGrpSpPr>
          <p:cNvPr id="501" name="Google Shape;501;p40"/>
          <p:cNvGrpSpPr/>
          <p:nvPr/>
        </p:nvGrpSpPr>
        <p:grpSpPr>
          <a:xfrm>
            <a:off x="0" y="1418589"/>
            <a:ext cx="2726700" cy="3330436"/>
            <a:chOff x="0" y="1189989"/>
            <a:chExt cx="2726700" cy="3330436"/>
          </a:xfrm>
        </p:grpSpPr>
        <p:sp>
          <p:nvSpPr>
            <p:cNvPr id="502" name="Google Shape;502;p40"/>
            <p:cNvSpPr/>
            <p:nvPr/>
          </p:nvSpPr>
          <p:spPr>
            <a:xfrm>
              <a:off x="0" y="1189989"/>
              <a:ext cx="2726700" cy="669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ctor"/>
                  <a:ea typeface="Actor"/>
                  <a:cs typeface="Actor"/>
                  <a:sym typeface="Actor"/>
                </a:rPr>
                <a:t>Collect data</a:t>
              </a:r>
              <a:endParaRPr>
                <a:solidFill>
                  <a:srgbClr val="FFFFFF"/>
                </a:solidFill>
                <a:latin typeface="Actor"/>
                <a:ea typeface="Actor"/>
                <a:cs typeface="Actor"/>
                <a:sym typeface="Actor"/>
              </a:endParaRPr>
            </a:p>
          </p:txBody>
        </p:sp>
        <p:sp>
          <p:nvSpPr>
            <p:cNvPr id="503" name="Google Shape;503;p40"/>
            <p:cNvSpPr txBox="1"/>
            <p:nvPr/>
          </p:nvSpPr>
          <p:spPr>
            <a:xfrm>
              <a:off x="410850" y="19047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If necessary, collect remaining data for followers, retweets, and likes.</a:t>
              </a:r>
              <a:endParaRPr>
                <a:solidFill>
                  <a:schemeClr val="dk1"/>
                </a:solidFill>
                <a:latin typeface="Actor"/>
                <a:ea typeface="Actor"/>
                <a:cs typeface="Actor"/>
                <a:sym typeface="Actor"/>
              </a:endParaRPr>
            </a:p>
          </p:txBody>
        </p:sp>
      </p:grpSp>
      <p:grpSp>
        <p:nvGrpSpPr>
          <p:cNvPr id="504" name="Google Shape;504;p40"/>
          <p:cNvGrpSpPr/>
          <p:nvPr/>
        </p:nvGrpSpPr>
        <p:grpSpPr>
          <a:xfrm>
            <a:off x="2263425" y="1418375"/>
            <a:ext cx="2541300" cy="3340650"/>
            <a:chOff x="2263425" y="1189775"/>
            <a:chExt cx="2541300" cy="3340650"/>
          </a:xfrm>
        </p:grpSpPr>
        <p:sp>
          <p:nvSpPr>
            <p:cNvPr id="505" name="Google Shape;505;p40"/>
            <p:cNvSpPr/>
            <p:nvPr/>
          </p:nvSpPr>
          <p:spPr>
            <a:xfrm>
              <a:off x="2263425" y="1189775"/>
              <a:ext cx="2541300" cy="669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ctor"/>
                  <a:ea typeface="Actor"/>
                  <a:cs typeface="Actor"/>
                  <a:sym typeface="Actor"/>
                </a:rPr>
                <a:t>Clean data</a:t>
              </a:r>
              <a:endParaRPr>
                <a:solidFill>
                  <a:srgbClr val="FFFFFF"/>
                </a:solidFill>
                <a:latin typeface="Actor"/>
                <a:ea typeface="Actor"/>
                <a:cs typeface="Actor"/>
                <a:sym typeface="Actor"/>
              </a:endParaRPr>
            </a:p>
          </p:txBody>
        </p:sp>
        <p:sp>
          <p:nvSpPr>
            <p:cNvPr id="506" name="Google Shape;506;p40"/>
            <p:cNvSpPr txBox="1"/>
            <p:nvPr/>
          </p:nvSpPr>
          <p:spPr>
            <a:xfrm>
              <a:off x="2581577" y="19147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Clean and join data from politician demographics with new Twitter data.</a:t>
              </a:r>
              <a:endParaRPr>
                <a:solidFill>
                  <a:schemeClr val="dk1"/>
                </a:solidFill>
                <a:latin typeface="Actor"/>
                <a:ea typeface="Actor"/>
                <a:cs typeface="Actor"/>
                <a:sym typeface="Actor"/>
              </a:endParaRPr>
            </a:p>
          </p:txBody>
        </p:sp>
      </p:grpSp>
      <p:grpSp>
        <p:nvGrpSpPr>
          <p:cNvPr id="507" name="Google Shape;507;p40"/>
          <p:cNvGrpSpPr/>
          <p:nvPr/>
        </p:nvGrpSpPr>
        <p:grpSpPr>
          <a:xfrm>
            <a:off x="4329974" y="1418375"/>
            <a:ext cx="2541300" cy="3340650"/>
            <a:chOff x="4329974" y="1189775"/>
            <a:chExt cx="2541300" cy="3340650"/>
          </a:xfrm>
        </p:grpSpPr>
        <p:sp>
          <p:nvSpPr>
            <p:cNvPr id="508" name="Google Shape;508;p40"/>
            <p:cNvSpPr/>
            <p:nvPr/>
          </p:nvSpPr>
          <p:spPr>
            <a:xfrm>
              <a:off x="4329974" y="1189775"/>
              <a:ext cx="2541300" cy="669000"/>
            </a:xfrm>
            <a:prstGeom prst="chevron">
              <a:avLst>
                <a:gd name="adj" fmla="val 50000"/>
              </a:avLst>
            </a:prstGeom>
            <a:solidFill>
              <a:srgbClr val="829EC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ctor"/>
                  <a:ea typeface="Actor"/>
                  <a:cs typeface="Actor"/>
                  <a:sym typeface="Actor"/>
                </a:rPr>
                <a:t>Perform Analysis</a:t>
              </a:r>
              <a:endParaRPr>
                <a:solidFill>
                  <a:srgbClr val="FFFFFF"/>
                </a:solidFill>
                <a:latin typeface="Actor"/>
                <a:ea typeface="Actor"/>
                <a:cs typeface="Actor"/>
                <a:sym typeface="Actor"/>
              </a:endParaRPr>
            </a:p>
          </p:txBody>
        </p:sp>
        <p:sp>
          <p:nvSpPr>
            <p:cNvPr id="509" name="Google Shape;509;p40"/>
            <p:cNvSpPr txBox="1"/>
            <p:nvPr/>
          </p:nvSpPr>
          <p:spPr>
            <a:xfrm>
              <a:off x="4517325" y="1914725"/>
              <a:ext cx="21666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 How do politicians with the most mentions compare to politicians with least mentions?</a:t>
              </a:r>
              <a:endParaRPr>
                <a:solidFill>
                  <a:schemeClr val="dk1"/>
                </a:solidFill>
                <a:latin typeface="Actor"/>
                <a:ea typeface="Actor"/>
                <a:cs typeface="Actor"/>
                <a:sym typeface="Actor"/>
              </a:endParaRPr>
            </a:p>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 What correlation is there between votes and number of mentions?</a:t>
              </a:r>
              <a:endParaRPr>
                <a:solidFill>
                  <a:schemeClr val="dk1"/>
                </a:solidFill>
                <a:latin typeface="Actor"/>
                <a:ea typeface="Actor"/>
                <a:cs typeface="Actor"/>
                <a:sym typeface="Actor"/>
              </a:endParaRPr>
            </a:p>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 How many people are represented per vote? </a:t>
              </a:r>
              <a:endParaRPr>
                <a:solidFill>
                  <a:schemeClr val="dk1"/>
                </a:solidFill>
                <a:latin typeface="Actor"/>
                <a:ea typeface="Actor"/>
                <a:cs typeface="Actor"/>
                <a:sym typeface="Actor"/>
              </a:endParaRPr>
            </a:p>
          </p:txBody>
        </p:sp>
      </p:grpSp>
      <p:grpSp>
        <p:nvGrpSpPr>
          <p:cNvPr id="510" name="Google Shape;510;p40"/>
          <p:cNvGrpSpPr/>
          <p:nvPr/>
        </p:nvGrpSpPr>
        <p:grpSpPr>
          <a:xfrm>
            <a:off x="6396739" y="1418375"/>
            <a:ext cx="2541300" cy="3340650"/>
            <a:chOff x="6396739" y="1189775"/>
            <a:chExt cx="2541300" cy="3340650"/>
          </a:xfrm>
        </p:grpSpPr>
        <p:sp>
          <p:nvSpPr>
            <p:cNvPr id="511" name="Google Shape;511;p40"/>
            <p:cNvSpPr/>
            <p:nvPr/>
          </p:nvSpPr>
          <p:spPr>
            <a:xfrm>
              <a:off x="6396739" y="1189775"/>
              <a:ext cx="2541300" cy="669000"/>
            </a:xfrm>
            <a:prstGeom prst="chevron">
              <a:avLst>
                <a:gd name="adj" fmla="val 50000"/>
              </a:avLst>
            </a:prstGeom>
            <a:solidFill>
              <a:srgbClr val="A3BB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ctor"/>
                  <a:ea typeface="Actor"/>
                  <a:cs typeface="Actor"/>
                  <a:sym typeface="Actor"/>
                </a:rPr>
                <a:t>Present Findings</a:t>
              </a:r>
              <a:endParaRPr>
                <a:solidFill>
                  <a:srgbClr val="FFFFFF"/>
                </a:solidFill>
                <a:latin typeface="Actor"/>
                <a:ea typeface="Actor"/>
                <a:cs typeface="Actor"/>
                <a:sym typeface="Actor"/>
              </a:endParaRPr>
            </a:p>
          </p:txBody>
        </p:sp>
        <p:sp>
          <p:nvSpPr>
            <p:cNvPr id="512" name="Google Shape;512;p40"/>
            <p:cNvSpPr txBox="1"/>
            <p:nvPr/>
          </p:nvSpPr>
          <p:spPr>
            <a:xfrm>
              <a:off x="6774005" y="19147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ctor"/>
                  <a:ea typeface="Actor"/>
                  <a:cs typeface="Actor"/>
                  <a:sym typeface="Actor"/>
                </a:rPr>
                <a:t>Compile data into final presentation</a:t>
              </a:r>
              <a:endParaRPr>
                <a:solidFill>
                  <a:schemeClr val="dk1"/>
                </a:solidFill>
                <a:latin typeface="Actor"/>
                <a:ea typeface="Actor"/>
                <a:cs typeface="Actor"/>
                <a:sym typeface="Actor"/>
              </a:endParaRPr>
            </a:p>
          </p:txBody>
        </p:sp>
      </p:grpSp>
      <p:sp>
        <p:nvSpPr>
          <p:cNvPr id="513" name="Google Shape;513;p40"/>
          <p:cNvSpPr/>
          <p:nvPr/>
        </p:nvSpPr>
        <p:spPr>
          <a:xfrm>
            <a:off x="827689" y="3547425"/>
            <a:ext cx="785580" cy="65635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40"/>
          <p:cNvGrpSpPr/>
          <p:nvPr/>
        </p:nvGrpSpPr>
        <p:grpSpPr>
          <a:xfrm>
            <a:off x="7348776" y="3547431"/>
            <a:ext cx="637245" cy="656340"/>
            <a:chOff x="1310075" y="3980250"/>
            <a:chExt cx="297750" cy="297525"/>
          </a:xfrm>
        </p:grpSpPr>
        <p:sp>
          <p:nvSpPr>
            <p:cNvPr id="515" name="Google Shape;515;p4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0"/>
          <p:cNvGrpSpPr/>
          <p:nvPr/>
        </p:nvGrpSpPr>
        <p:grpSpPr>
          <a:xfrm>
            <a:off x="3006060" y="3547437"/>
            <a:ext cx="685594" cy="656345"/>
            <a:chOff x="-1182750" y="3962900"/>
            <a:chExt cx="294575" cy="291450"/>
          </a:xfrm>
        </p:grpSpPr>
        <p:sp>
          <p:nvSpPr>
            <p:cNvPr id="520" name="Google Shape;520;p4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p:nvPr/>
        </p:nvSpPr>
        <p:spPr>
          <a:xfrm>
            <a:off x="417913" y="478850"/>
            <a:ext cx="8308200" cy="722400"/>
          </a:xfrm>
          <a:prstGeom prst="roundRect">
            <a:avLst>
              <a:gd name="adj" fmla="val 50000"/>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33" name="Google Shape;533;p4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2000" b="1">
                <a:latin typeface="Oswald"/>
                <a:ea typeface="Oswald"/>
                <a:cs typeface="Oswald"/>
                <a:sym typeface="Oswald"/>
              </a:rPr>
              <a:t>Congress Demographic Data</a:t>
            </a:r>
            <a:endParaRPr/>
          </a:p>
          <a:p>
            <a:pPr marL="342900" lvl="0" indent="-203200" algn="l" rtl="0">
              <a:spcBef>
                <a:spcPts val="0"/>
              </a:spcBef>
              <a:spcAft>
                <a:spcPts val="0"/>
              </a:spcAft>
              <a:buSzPts val="1400"/>
              <a:buChar char="●"/>
            </a:pPr>
            <a:r>
              <a:rPr lang="en" u="sng">
                <a:solidFill>
                  <a:schemeClr val="hlink"/>
                </a:solidFill>
                <a:hlinkClick r:id="rId3"/>
              </a:rPr>
              <a:t>Home - Congressional Twitter Accounts - LibGuides at University of California San Diego</a:t>
            </a:r>
            <a:endParaRPr/>
          </a:p>
          <a:p>
            <a:pPr marL="342900" lvl="0" indent="-203200" algn="l" rtl="0">
              <a:spcBef>
                <a:spcPts val="0"/>
              </a:spcBef>
              <a:spcAft>
                <a:spcPts val="0"/>
              </a:spcAft>
              <a:buSzPts val="1400"/>
              <a:buChar char="●"/>
            </a:pPr>
            <a:r>
              <a:rPr lang="en" u="sng">
                <a:solidFill>
                  <a:schemeClr val="hlink"/>
                </a:solidFill>
                <a:hlinkClick r:id="rId4"/>
              </a:rPr>
              <a:t>117th Congressional Members Guide with Election Results and Demographic Data</a:t>
            </a:r>
            <a:endParaRPr/>
          </a:p>
        </p:txBody>
      </p:sp>
      <p:sp>
        <p:nvSpPr>
          <p:cNvPr id="534" name="Google Shape;534;p41"/>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swald"/>
                <a:ea typeface="Oswald"/>
                <a:cs typeface="Oswald"/>
                <a:sym typeface="Oswald"/>
              </a:rPr>
              <a:t>Python Resources</a:t>
            </a:r>
            <a:endParaRPr sz="2000" b="1" dirty="0">
              <a:latin typeface="Oswald"/>
              <a:ea typeface="Oswald"/>
              <a:cs typeface="Oswald"/>
              <a:sym typeface="Oswald"/>
            </a:endParaRPr>
          </a:p>
          <a:p>
            <a:pPr marL="457200" lvl="0" indent="-317500" algn="l" rtl="0">
              <a:spcBef>
                <a:spcPts val="0"/>
              </a:spcBef>
              <a:spcAft>
                <a:spcPts val="0"/>
              </a:spcAft>
              <a:buSzPts val="1400"/>
              <a:buChar char="●"/>
            </a:pPr>
            <a:r>
              <a:rPr lang="en" u="sng" dirty="0">
                <a:solidFill>
                  <a:schemeClr val="hlink"/>
                </a:solidFill>
                <a:hlinkClick r:id="rId5"/>
              </a:rPr>
              <a:t>Twitter API Documentation | Docs | Twitter Developer Platform</a:t>
            </a:r>
            <a:endParaRPr b="1" dirty="0"/>
          </a:p>
          <a:p>
            <a:pPr marL="457200" lvl="0" indent="-317500" algn="l" rtl="0">
              <a:spcBef>
                <a:spcPts val="0"/>
              </a:spcBef>
              <a:spcAft>
                <a:spcPts val="0"/>
              </a:spcAft>
              <a:buSzPts val="1400"/>
              <a:buChar char="●"/>
            </a:pPr>
            <a:r>
              <a:rPr lang="en" u="sng" dirty="0">
                <a:solidFill>
                  <a:schemeClr val="hlink"/>
                </a:solidFill>
                <a:hlinkClick r:id="rId6"/>
              </a:rPr>
              <a:t>Tweepy Documentation — tweepy 4.11.0 documentation</a:t>
            </a:r>
            <a:endParaRPr b="1" dirty="0"/>
          </a:p>
          <a:p>
            <a:pPr marL="457200" lvl="0" indent="-317500" algn="l" rtl="0">
              <a:spcBef>
                <a:spcPts val="0"/>
              </a:spcBef>
              <a:spcAft>
                <a:spcPts val="0"/>
              </a:spcAft>
              <a:buSzPts val="1400"/>
              <a:buChar char="●"/>
            </a:pPr>
            <a:r>
              <a:rPr lang="en" u="sng" dirty="0">
                <a:solidFill>
                  <a:schemeClr val="hlink"/>
                </a:solidFill>
              </a:rPr>
              <a:t>pandas documentation — pandas 1.5.1 documentation (pydata.org)</a:t>
            </a:r>
            <a:endParaRPr b="1" dirty="0"/>
          </a:p>
        </p:txBody>
      </p:sp>
      <p:grpSp>
        <p:nvGrpSpPr>
          <p:cNvPr id="535" name="Google Shape;535;p41"/>
          <p:cNvGrpSpPr/>
          <p:nvPr/>
        </p:nvGrpSpPr>
        <p:grpSpPr>
          <a:xfrm>
            <a:off x="7109020" y="606307"/>
            <a:ext cx="1927901" cy="509092"/>
            <a:chOff x="640895" y="4091707"/>
            <a:chExt cx="1927901" cy="509092"/>
          </a:xfrm>
        </p:grpSpPr>
        <p:sp>
          <p:nvSpPr>
            <p:cNvPr id="536" name="Google Shape;536;p41"/>
            <p:cNvSpPr/>
            <p:nvPr/>
          </p:nvSpPr>
          <p:spPr>
            <a:xfrm flipH="1">
              <a:off x="640895" y="4091707"/>
              <a:ext cx="1082905" cy="324969"/>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872333" y="4091707"/>
              <a:ext cx="1696462" cy="509092"/>
            </a:xfrm>
            <a:custGeom>
              <a:avLst/>
              <a:gdLst/>
              <a:ahLst/>
              <a:cxnLst/>
              <a:rect l="l" t="t" r="r" b="b"/>
              <a:pathLst>
                <a:path w="17738" h="5323" extrusionOk="0">
                  <a:moveTo>
                    <a:pt x="11556" y="2340"/>
                  </a:moveTo>
                  <a:cubicBezTo>
                    <a:pt x="12299" y="945"/>
                    <a:pt x="14426" y="1582"/>
                    <a:pt x="14182" y="3163"/>
                  </a:cubicBezTo>
                  <a:cubicBezTo>
                    <a:pt x="15217" y="2346"/>
                    <a:pt x="16512" y="3539"/>
                    <a:pt x="16023" y="4585"/>
                  </a:cubicBezTo>
                  <a:cubicBezTo>
                    <a:pt x="16299" y="4707"/>
                    <a:pt x="17737" y="4967"/>
                    <a:pt x="17737" y="5301"/>
                  </a:cubicBezTo>
                  <a:cubicBezTo>
                    <a:pt x="17737" y="5312"/>
                    <a:pt x="17737" y="5317"/>
                    <a:pt x="17727" y="5322"/>
                  </a:cubicBezTo>
                  <a:lnTo>
                    <a:pt x="21" y="5322"/>
                  </a:lnTo>
                  <a:cubicBezTo>
                    <a:pt x="16" y="5317"/>
                    <a:pt x="16" y="5312"/>
                    <a:pt x="11" y="5306"/>
                  </a:cubicBezTo>
                  <a:cubicBezTo>
                    <a:pt x="0" y="5285"/>
                    <a:pt x="435" y="5168"/>
                    <a:pt x="472" y="5163"/>
                  </a:cubicBezTo>
                  <a:cubicBezTo>
                    <a:pt x="1104" y="5020"/>
                    <a:pt x="1449" y="4903"/>
                    <a:pt x="2080" y="4818"/>
                  </a:cubicBezTo>
                  <a:cubicBezTo>
                    <a:pt x="2298" y="3906"/>
                    <a:pt x="3194" y="3810"/>
                    <a:pt x="3608" y="4346"/>
                  </a:cubicBezTo>
                  <a:cubicBezTo>
                    <a:pt x="3539" y="3009"/>
                    <a:pt x="4929" y="2234"/>
                    <a:pt x="5958" y="3338"/>
                  </a:cubicBezTo>
                  <a:cubicBezTo>
                    <a:pt x="5730" y="1640"/>
                    <a:pt x="7439" y="839"/>
                    <a:pt x="8553" y="2181"/>
                  </a:cubicBezTo>
                  <a:cubicBezTo>
                    <a:pt x="8813" y="1"/>
                    <a:pt x="11323" y="245"/>
                    <a:pt x="11556" y="2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ocial Studies Subject for Elementary - 5th Grade: The American Civil War by Slidesgo">
  <a:themeElements>
    <a:clrScheme name="Simple Light">
      <a:dk1>
        <a:srgbClr val="224478"/>
      </a:dk1>
      <a:lt1>
        <a:srgbClr val="FFFFFF"/>
      </a:lt1>
      <a:dk2>
        <a:srgbClr val="DD5171"/>
      </a:dk2>
      <a:lt2>
        <a:srgbClr val="496FA3"/>
      </a:lt2>
      <a:accent1>
        <a:srgbClr val="84B2AC"/>
      </a:accent1>
      <a:accent2>
        <a:srgbClr val="AFC2B1"/>
      </a:accent2>
      <a:accent3>
        <a:srgbClr val="557F95"/>
      </a:accent3>
      <a:accent4>
        <a:srgbClr val="9E7F71"/>
      </a:accent4>
      <a:accent5>
        <a:srgbClr val="755D58"/>
      </a:accent5>
      <a:accent6>
        <a:srgbClr val="EAF3FE"/>
      </a:accent6>
      <a:hlink>
        <a:srgbClr val="2244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528</Words>
  <Application>Microsoft Office PowerPoint</Application>
  <PresentationFormat>On-screen Show (16:9)</PresentationFormat>
  <Paragraphs>73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Actor</vt:lpstr>
      <vt:lpstr>Arial</vt:lpstr>
      <vt:lpstr>Oswald</vt:lpstr>
      <vt:lpstr>Social Studies Subject for Elementary - 5th Grade: The American Civil War by Slidesgo</vt:lpstr>
      <vt:lpstr>PowerPoint Presentation</vt:lpstr>
      <vt:lpstr>MEET THE TEAM</vt:lpstr>
      <vt:lpstr>PROJECT DESCRIPTION</vt:lpstr>
      <vt:lpstr>RESULTS TO DATE - Our Process</vt:lpstr>
      <vt:lpstr>RESULTS TO DATE - Average Twitter mentions</vt:lpstr>
      <vt:lpstr>RESULTS TO DATE - Average Twitter mentions</vt:lpstr>
      <vt:lpstr>INSIGHTS</vt:lpstr>
      <vt:lpstr>WHAT’S NEXT?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 Sayre</cp:lastModifiedBy>
  <cp:revision>1</cp:revision>
  <dcterms:modified xsi:type="dcterms:W3CDTF">2023-08-27T21:28:58Z</dcterms:modified>
</cp:coreProperties>
</file>